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8" r:id="rId11"/>
    <p:sldId id="275" r:id="rId12"/>
    <p:sldId id="266" r:id="rId13"/>
    <p:sldId id="267" r:id="rId14"/>
    <p:sldId id="274" r:id="rId15"/>
    <p:sldId id="269" r:id="rId16"/>
    <p:sldId id="270" r:id="rId17"/>
    <p:sldId id="271" r:id="rId18"/>
    <p:sldId id="272" r:id="rId19"/>
    <p:sldId id="273" r:id="rId20"/>
  </p:sldIdLst>
  <p:sldSz cx="12192000" cy="6858000"/>
  <p:notesSz cx="6858000" cy="9144000"/>
  <p:embeddedFontLst>
    <p:embeddedFont>
      <p:font typeface="Avenir Next LT Pro" panose="020B05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inzel Regular" pitchFamily="2" charset="0"/>
      <p:regular r:id="rId30"/>
      <p:bold r:id="rId31"/>
    </p:embeddedFont>
    <p:embeddedFont>
      <p:font typeface="Lustria"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3" roundtripDataSignature="AMtx7mgMdxKv/w8XaLadfV3YkXOn/04T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59457-D54C-4FD6-A2F5-7AB11144B4DC}" v="1368" dt="2020-10-30T11:58:04.5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42" autoAdjust="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Shamai" userId="1d9b402b02511d1e" providerId="LiveId" clId="{F7059457-D54C-4FD6-A2F5-7AB11144B4DC}"/>
    <pc:docChg chg="undo custSel addSld modSld sldOrd">
      <pc:chgData name="Katherine Shamai" userId="1d9b402b02511d1e" providerId="LiveId" clId="{F7059457-D54C-4FD6-A2F5-7AB11144B4DC}" dt="2020-10-30T11:58:04.536" v="1695" actId="207"/>
      <pc:docMkLst>
        <pc:docMk/>
      </pc:docMkLst>
      <pc:sldChg chg="modSp mod">
        <pc:chgData name="Katherine Shamai" userId="1d9b402b02511d1e" providerId="LiveId" clId="{F7059457-D54C-4FD6-A2F5-7AB11144B4DC}" dt="2020-10-30T10:27:58.824" v="436" actId="14100"/>
        <pc:sldMkLst>
          <pc:docMk/>
          <pc:sldMk cId="0" sldId="257"/>
        </pc:sldMkLst>
        <pc:spChg chg="mod">
          <ac:chgData name="Katherine Shamai" userId="1d9b402b02511d1e" providerId="LiveId" clId="{F7059457-D54C-4FD6-A2F5-7AB11144B4DC}" dt="2020-10-29T10:14:24.816" v="8" actId="20577"/>
          <ac:spMkLst>
            <pc:docMk/>
            <pc:sldMk cId="0" sldId="257"/>
            <ac:spMk id="167" creationId="{00000000-0000-0000-0000-000000000000}"/>
          </ac:spMkLst>
        </pc:spChg>
        <pc:spChg chg="mod">
          <ac:chgData name="Katherine Shamai" userId="1d9b402b02511d1e" providerId="LiveId" clId="{F7059457-D54C-4FD6-A2F5-7AB11144B4DC}" dt="2020-10-29T10:14:35.419" v="9" actId="20577"/>
          <ac:spMkLst>
            <pc:docMk/>
            <pc:sldMk cId="0" sldId="257"/>
            <ac:spMk id="171" creationId="{00000000-0000-0000-0000-000000000000}"/>
          </ac:spMkLst>
        </pc:spChg>
        <pc:spChg chg="mod">
          <ac:chgData name="Katherine Shamai" userId="1d9b402b02511d1e" providerId="LiveId" clId="{F7059457-D54C-4FD6-A2F5-7AB11144B4DC}" dt="2020-10-29T10:15:10.347" v="22" actId="20577"/>
          <ac:spMkLst>
            <pc:docMk/>
            <pc:sldMk cId="0" sldId="257"/>
            <ac:spMk id="175" creationId="{00000000-0000-0000-0000-000000000000}"/>
          </ac:spMkLst>
        </pc:spChg>
        <pc:grpChg chg="mod">
          <ac:chgData name="Katherine Shamai" userId="1d9b402b02511d1e" providerId="LiveId" clId="{F7059457-D54C-4FD6-A2F5-7AB11144B4DC}" dt="2020-10-30T10:27:58.824" v="436" actId="14100"/>
          <ac:grpSpMkLst>
            <pc:docMk/>
            <pc:sldMk cId="0" sldId="257"/>
            <ac:grpSpMk id="159" creationId="{00000000-0000-0000-0000-000000000000}"/>
          </ac:grpSpMkLst>
        </pc:grpChg>
        <pc:picChg chg="mod">
          <ac:chgData name="Katherine Shamai" userId="1d9b402b02511d1e" providerId="LiveId" clId="{F7059457-D54C-4FD6-A2F5-7AB11144B4DC}" dt="2020-10-30T10:27:54.139" v="435" actId="14100"/>
          <ac:picMkLst>
            <pc:docMk/>
            <pc:sldMk cId="0" sldId="257"/>
            <ac:picMk id="158" creationId="{00000000-0000-0000-0000-000000000000}"/>
          </ac:picMkLst>
        </pc:picChg>
      </pc:sldChg>
      <pc:sldChg chg="modSp mod">
        <pc:chgData name="Katherine Shamai" userId="1d9b402b02511d1e" providerId="LiveId" clId="{F7059457-D54C-4FD6-A2F5-7AB11144B4DC}" dt="2020-10-30T11:52:21.755" v="1259" actId="20577"/>
        <pc:sldMkLst>
          <pc:docMk/>
          <pc:sldMk cId="0" sldId="259"/>
        </pc:sldMkLst>
        <pc:spChg chg="mod">
          <ac:chgData name="Katherine Shamai" userId="1d9b402b02511d1e" providerId="LiveId" clId="{F7059457-D54C-4FD6-A2F5-7AB11144B4DC}" dt="2020-10-30T11:52:21.755" v="1259" actId="20577"/>
          <ac:spMkLst>
            <pc:docMk/>
            <pc:sldMk cId="0" sldId="259"/>
            <ac:spMk id="212" creationId="{00000000-0000-0000-0000-000000000000}"/>
          </ac:spMkLst>
        </pc:spChg>
      </pc:sldChg>
      <pc:sldChg chg="modSp mod">
        <pc:chgData name="Katherine Shamai" userId="1d9b402b02511d1e" providerId="LiveId" clId="{F7059457-D54C-4FD6-A2F5-7AB11144B4DC}" dt="2020-10-30T10:28:27.816" v="437" actId="1076"/>
        <pc:sldMkLst>
          <pc:docMk/>
          <pc:sldMk cId="0" sldId="261"/>
        </pc:sldMkLst>
        <pc:spChg chg="mod">
          <ac:chgData name="Katherine Shamai" userId="1d9b402b02511d1e" providerId="LiveId" clId="{F7059457-D54C-4FD6-A2F5-7AB11144B4DC}" dt="2020-10-30T10:28:27.816" v="437" actId="1076"/>
          <ac:spMkLst>
            <pc:docMk/>
            <pc:sldMk cId="0" sldId="261"/>
            <ac:spMk id="300" creationId="{00000000-0000-0000-0000-000000000000}"/>
          </ac:spMkLst>
        </pc:spChg>
      </pc:sldChg>
      <pc:sldChg chg="modSp mod">
        <pc:chgData name="Katherine Shamai" userId="1d9b402b02511d1e" providerId="LiveId" clId="{F7059457-D54C-4FD6-A2F5-7AB11144B4DC}" dt="2020-10-30T10:44:16.367" v="541"/>
        <pc:sldMkLst>
          <pc:docMk/>
          <pc:sldMk cId="0" sldId="265"/>
        </pc:sldMkLst>
        <pc:graphicFrameChg chg="mod">
          <ac:chgData name="Katherine Shamai" userId="1d9b402b02511d1e" providerId="LiveId" clId="{F7059457-D54C-4FD6-A2F5-7AB11144B4DC}" dt="2020-10-30T10:44:16.367" v="541"/>
          <ac:graphicFrameMkLst>
            <pc:docMk/>
            <pc:sldMk cId="0" sldId="265"/>
            <ac:graphicFrameMk id="4" creationId="{1CCC3C30-2275-44B6-A513-18FF983415FE}"/>
          </ac:graphicFrameMkLst>
        </pc:graphicFrameChg>
      </pc:sldChg>
      <pc:sldChg chg="modSp mod">
        <pc:chgData name="Katherine Shamai" userId="1d9b402b02511d1e" providerId="LiveId" clId="{F7059457-D54C-4FD6-A2F5-7AB11144B4DC}" dt="2020-10-30T11:54:19.632" v="1311" actId="1076"/>
        <pc:sldMkLst>
          <pc:docMk/>
          <pc:sldMk cId="0" sldId="266"/>
        </pc:sldMkLst>
        <pc:spChg chg="mod">
          <ac:chgData name="Katherine Shamai" userId="1d9b402b02511d1e" providerId="LiveId" clId="{F7059457-D54C-4FD6-A2F5-7AB11144B4DC}" dt="2020-10-30T11:54:06.624" v="1309" actId="20577"/>
          <ac:spMkLst>
            <pc:docMk/>
            <pc:sldMk cId="0" sldId="266"/>
            <ac:spMk id="415" creationId="{00000000-0000-0000-0000-000000000000}"/>
          </ac:spMkLst>
        </pc:spChg>
        <pc:grpChg chg="mod">
          <ac:chgData name="Katherine Shamai" userId="1d9b402b02511d1e" providerId="LiveId" clId="{F7059457-D54C-4FD6-A2F5-7AB11144B4DC}" dt="2020-10-30T11:54:19.632" v="1311" actId="1076"/>
          <ac:grpSpMkLst>
            <pc:docMk/>
            <pc:sldMk cId="0" sldId="266"/>
            <ac:grpSpMk id="413" creationId="{00000000-0000-0000-0000-000000000000}"/>
          </ac:grpSpMkLst>
        </pc:grpChg>
      </pc:sldChg>
      <pc:sldChg chg="addSp modSp mod">
        <pc:chgData name="Katherine Shamai" userId="1d9b402b02511d1e" providerId="LiveId" clId="{F7059457-D54C-4FD6-A2F5-7AB11144B4DC}" dt="2020-10-30T11:15:19.310" v="1121" actId="1076"/>
        <pc:sldMkLst>
          <pc:docMk/>
          <pc:sldMk cId="0" sldId="268"/>
        </pc:sldMkLst>
        <pc:graphicFrameChg chg="mod">
          <ac:chgData name="Katherine Shamai" userId="1d9b402b02511d1e" providerId="LiveId" clId="{F7059457-D54C-4FD6-A2F5-7AB11144B4DC}" dt="2020-10-30T11:15:19.310" v="1121" actId="1076"/>
          <ac:graphicFrameMkLst>
            <pc:docMk/>
            <pc:sldMk cId="0" sldId="268"/>
            <ac:graphicFrameMk id="4" creationId="{98D98822-8109-4BB5-805A-F503F16E5029}"/>
          </ac:graphicFrameMkLst>
        </pc:graphicFrameChg>
        <pc:picChg chg="add mod">
          <ac:chgData name="Katherine Shamai" userId="1d9b402b02511d1e" providerId="LiveId" clId="{F7059457-D54C-4FD6-A2F5-7AB11144B4DC}" dt="2020-10-30T11:13:23.045" v="1108" actId="1076"/>
          <ac:picMkLst>
            <pc:docMk/>
            <pc:sldMk cId="0" sldId="268"/>
            <ac:picMk id="3" creationId="{EE6CDD90-BDDB-4E99-AFFB-48E5260E03EF}"/>
          </ac:picMkLst>
        </pc:picChg>
        <pc:picChg chg="add mod">
          <ac:chgData name="Katherine Shamai" userId="1d9b402b02511d1e" providerId="LiveId" clId="{F7059457-D54C-4FD6-A2F5-7AB11144B4DC}" dt="2020-10-30T11:14:41.461" v="1117" actId="1076"/>
          <ac:picMkLst>
            <pc:docMk/>
            <pc:sldMk cId="0" sldId="268"/>
            <ac:picMk id="6" creationId="{6678170B-3CAF-4E97-8D45-121CA69D848A}"/>
          </ac:picMkLst>
        </pc:picChg>
      </pc:sldChg>
      <pc:sldChg chg="modSp">
        <pc:chgData name="Katherine Shamai" userId="1d9b402b02511d1e" providerId="LiveId" clId="{F7059457-D54C-4FD6-A2F5-7AB11144B4DC}" dt="2020-10-30T09:01:15.205" v="434" actId="207"/>
        <pc:sldMkLst>
          <pc:docMk/>
          <pc:sldMk cId="0" sldId="269"/>
        </pc:sldMkLst>
        <pc:graphicFrameChg chg="mod">
          <ac:chgData name="Katherine Shamai" userId="1d9b402b02511d1e" providerId="LiveId" clId="{F7059457-D54C-4FD6-A2F5-7AB11144B4DC}" dt="2020-10-30T09:01:15.205" v="434" actId="207"/>
          <ac:graphicFrameMkLst>
            <pc:docMk/>
            <pc:sldMk cId="0" sldId="269"/>
            <ac:graphicFrameMk id="2" creationId="{8050A9F9-0E05-4BE5-AB69-79027EC81D4F}"/>
          </ac:graphicFrameMkLst>
        </pc:graphicFrameChg>
      </pc:sldChg>
      <pc:sldChg chg="modSp">
        <pc:chgData name="Katherine Shamai" userId="1d9b402b02511d1e" providerId="LiveId" clId="{F7059457-D54C-4FD6-A2F5-7AB11144B4DC}" dt="2020-10-30T08:14:31.055" v="27" actId="20577"/>
        <pc:sldMkLst>
          <pc:docMk/>
          <pc:sldMk cId="0" sldId="270"/>
        </pc:sldMkLst>
        <pc:graphicFrameChg chg="mod">
          <ac:chgData name="Katherine Shamai" userId="1d9b402b02511d1e" providerId="LiveId" clId="{F7059457-D54C-4FD6-A2F5-7AB11144B4DC}" dt="2020-10-30T08:14:31.055" v="27" actId="20577"/>
          <ac:graphicFrameMkLst>
            <pc:docMk/>
            <pc:sldMk cId="0" sldId="270"/>
            <ac:graphicFrameMk id="2" creationId="{0C24E586-1421-41A2-AB99-82EA4E9B549E}"/>
          </ac:graphicFrameMkLst>
        </pc:graphicFrameChg>
      </pc:sldChg>
      <pc:sldChg chg="modSp">
        <pc:chgData name="Katherine Shamai" userId="1d9b402b02511d1e" providerId="LiveId" clId="{F7059457-D54C-4FD6-A2F5-7AB11144B4DC}" dt="2020-10-30T09:00:00.542" v="353" actId="20577"/>
        <pc:sldMkLst>
          <pc:docMk/>
          <pc:sldMk cId="0" sldId="271"/>
        </pc:sldMkLst>
        <pc:graphicFrameChg chg="mod">
          <ac:chgData name="Katherine Shamai" userId="1d9b402b02511d1e" providerId="LiveId" clId="{F7059457-D54C-4FD6-A2F5-7AB11144B4DC}" dt="2020-10-30T09:00:00.542" v="353" actId="20577"/>
          <ac:graphicFrameMkLst>
            <pc:docMk/>
            <pc:sldMk cId="0" sldId="271"/>
            <ac:graphicFrameMk id="2" creationId="{75725E06-0678-4761-BC7C-D5C0B697BA24}"/>
          </ac:graphicFrameMkLst>
        </pc:graphicFrameChg>
      </pc:sldChg>
      <pc:sldChg chg="addSp modSp add mod ord">
        <pc:chgData name="Katherine Shamai" userId="1d9b402b02511d1e" providerId="LiveId" clId="{F7059457-D54C-4FD6-A2F5-7AB11144B4DC}" dt="2020-10-30T11:09:53.607" v="1046" actId="167"/>
        <pc:sldMkLst>
          <pc:docMk/>
          <pc:sldMk cId="956658827" sldId="274"/>
        </pc:sldMkLst>
        <pc:spChg chg="add mod ord">
          <ac:chgData name="Katherine Shamai" userId="1d9b402b02511d1e" providerId="LiveId" clId="{F7059457-D54C-4FD6-A2F5-7AB11144B4DC}" dt="2020-10-30T11:09:53.607" v="1046" actId="167"/>
          <ac:spMkLst>
            <pc:docMk/>
            <pc:sldMk cId="956658827" sldId="274"/>
            <ac:spMk id="3" creationId="{08785E1F-CF41-4FE1-9F27-2C4062ABE836}"/>
          </ac:spMkLst>
        </pc:spChg>
        <pc:spChg chg="mod">
          <ac:chgData name="Katherine Shamai" userId="1d9b402b02511d1e" providerId="LiveId" clId="{F7059457-D54C-4FD6-A2F5-7AB11144B4DC}" dt="2020-10-30T08:14:42.063" v="53" actId="20577"/>
          <ac:spMkLst>
            <pc:docMk/>
            <pc:sldMk cId="956658827" sldId="274"/>
            <ac:spMk id="466" creationId="{00000000-0000-0000-0000-000000000000}"/>
          </ac:spMkLst>
        </pc:spChg>
        <pc:spChg chg="mod">
          <ac:chgData name="Katherine Shamai" userId="1d9b402b02511d1e" providerId="LiveId" clId="{F7059457-D54C-4FD6-A2F5-7AB11144B4DC}" dt="2020-10-30T08:26:28.940" v="218" actId="1037"/>
          <ac:spMkLst>
            <pc:docMk/>
            <pc:sldMk cId="956658827" sldId="274"/>
            <ac:spMk id="469" creationId="{00000000-0000-0000-0000-000000000000}"/>
          </ac:spMkLst>
        </pc:spChg>
        <pc:graphicFrameChg chg="mod ord">
          <ac:chgData name="Katherine Shamai" userId="1d9b402b02511d1e" providerId="LiveId" clId="{F7059457-D54C-4FD6-A2F5-7AB11144B4DC}" dt="2020-10-30T11:09:45.229" v="1044" actId="167"/>
          <ac:graphicFrameMkLst>
            <pc:docMk/>
            <pc:sldMk cId="956658827" sldId="274"/>
            <ac:graphicFrameMk id="2" creationId="{0C24E586-1421-41A2-AB99-82EA4E9B549E}"/>
          </ac:graphicFrameMkLst>
        </pc:graphicFrameChg>
      </pc:sldChg>
      <pc:sldChg chg="addSp delSp modSp new mod">
        <pc:chgData name="Katherine Shamai" userId="1d9b402b02511d1e" providerId="LiveId" clId="{F7059457-D54C-4FD6-A2F5-7AB11144B4DC}" dt="2020-10-30T11:58:04.536" v="1695" actId="207"/>
        <pc:sldMkLst>
          <pc:docMk/>
          <pc:sldMk cId="1281821403" sldId="275"/>
        </pc:sldMkLst>
        <pc:spChg chg="mod">
          <ac:chgData name="Katherine Shamai" userId="1d9b402b02511d1e" providerId="LiveId" clId="{F7059457-D54C-4FD6-A2F5-7AB11144B4DC}" dt="2020-10-30T11:52:12.102" v="1238" actId="20577"/>
          <ac:spMkLst>
            <pc:docMk/>
            <pc:sldMk cId="1281821403" sldId="275"/>
            <ac:spMk id="2" creationId="{54AC4DE5-2287-454C-9549-CEB29B67948B}"/>
          </ac:spMkLst>
        </pc:spChg>
        <pc:spChg chg="del">
          <ac:chgData name="Katherine Shamai" userId="1d9b402b02511d1e" providerId="LiveId" clId="{F7059457-D54C-4FD6-A2F5-7AB11144B4DC}" dt="2020-10-30T11:54:36.978" v="1312" actId="478"/>
          <ac:spMkLst>
            <pc:docMk/>
            <pc:sldMk cId="1281821403" sldId="275"/>
            <ac:spMk id="3" creationId="{EEE076E6-574E-4409-B729-CCC66FF35A99}"/>
          </ac:spMkLst>
        </pc:spChg>
        <pc:spChg chg="add mod">
          <ac:chgData name="Katherine Shamai" userId="1d9b402b02511d1e" providerId="LiveId" clId="{F7059457-D54C-4FD6-A2F5-7AB11144B4DC}" dt="2020-10-30T10:30:42.740" v="510" actId="1036"/>
          <ac:spMkLst>
            <pc:docMk/>
            <pc:sldMk cId="1281821403" sldId="275"/>
            <ac:spMk id="7" creationId="{5A075D2F-9252-44FC-82D1-18C9665C3873}"/>
          </ac:spMkLst>
        </pc:spChg>
        <pc:graphicFrameChg chg="add mod modGraphic">
          <ac:chgData name="Katherine Shamai" userId="1d9b402b02511d1e" providerId="LiveId" clId="{F7059457-D54C-4FD6-A2F5-7AB11144B4DC}" dt="2020-10-30T11:58:04.536" v="1695" actId="207"/>
          <ac:graphicFrameMkLst>
            <pc:docMk/>
            <pc:sldMk cId="1281821403" sldId="275"/>
            <ac:graphicFrameMk id="4" creationId="{6EDD15BB-DCCE-4C7D-B05B-32512F388E56}"/>
          </ac:graphicFrameMkLst>
        </pc:graphicFrameChg>
        <pc:picChg chg="add mod">
          <ac:chgData name="Katherine Shamai" userId="1d9b402b02511d1e" providerId="LiveId" clId="{F7059457-D54C-4FD6-A2F5-7AB11144B4DC}" dt="2020-10-30T10:29:26.740" v="457" actId="1076"/>
          <ac:picMkLst>
            <pc:docMk/>
            <pc:sldMk cId="1281821403" sldId="275"/>
            <ac:picMk id="5" creationId="{E53E96C6-4FAF-48D6-A346-D02186D4842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ata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ata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F7C1C-848A-4985-AE5C-0D537A177F82}" type="doc">
      <dgm:prSet loTypeId="urn:microsoft.com/office/officeart/2005/8/layout/hList7" loCatId="process" qsTypeId="urn:microsoft.com/office/officeart/2005/8/quickstyle/simple1" qsCatId="simple" csTypeId="urn:microsoft.com/office/officeart/2005/8/colors/colorful4" csCatId="colorful" phldr="1"/>
      <dgm:spPr/>
      <dgm:t>
        <a:bodyPr/>
        <a:lstStyle/>
        <a:p>
          <a:endParaRPr lang="en-AU"/>
        </a:p>
      </dgm:t>
    </dgm:pt>
    <dgm:pt modelId="{0FE38204-BEB1-446C-B662-2B4EFB946A21}">
      <dgm:prSet phldrT="[Text]" custT="1"/>
      <dgm:spPr/>
      <dgm:t>
        <a:bodyPr anchor="ctr"/>
        <a:lstStyle/>
        <a:p>
          <a:pPr algn="ctr"/>
          <a:r>
            <a:rPr lang="en-US" sz="1100" dirty="0">
              <a:solidFill>
                <a:schemeClr val="bg1"/>
              </a:solidFill>
              <a:latin typeface="Avenir Next LT Pro" panose="020B0504020202020204" pitchFamily="34" charset="0"/>
            </a:rPr>
            <a:t>2 data input approaches were tested</a:t>
          </a:r>
          <a:endParaRPr lang="en-AU" sz="1100" dirty="0">
            <a:solidFill>
              <a:schemeClr val="bg1"/>
            </a:solidFill>
            <a:latin typeface="Avenir Next LT Pro" panose="020B0504020202020204" pitchFamily="34" charset="0"/>
          </a:endParaRPr>
        </a:p>
      </dgm:t>
    </dgm:pt>
    <dgm:pt modelId="{8131B317-644F-40A0-983A-B3B168A06007}" type="parTrans" cxnId="{E942E193-3954-4EAA-BFAA-CB45F893F916}">
      <dgm:prSet/>
      <dgm:spPr/>
      <dgm:t>
        <a:bodyPr/>
        <a:lstStyle/>
        <a:p>
          <a:endParaRPr lang="en-AU" sz="5400">
            <a:solidFill>
              <a:schemeClr val="bg1"/>
            </a:solidFill>
            <a:latin typeface="Avenir Next LT Pro" panose="020B0504020202020204" pitchFamily="34" charset="0"/>
          </a:endParaRPr>
        </a:p>
      </dgm:t>
    </dgm:pt>
    <dgm:pt modelId="{ED53DD5D-2367-4A91-8240-D7084DFD4AB4}" type="sibTrans" cxnId="{E942E193-3954-4EAA-BFAA-CB45F893F916}">
      <dgm:prSet/>
      <dgm:spPr/>
      <dgm:t>
        <a:bodyPr/>
        <a:lstStyle/>
        <a:p>
          <a:endParaRPr lang="en-AU" sz="5400">
            <a:solidFill>
              <a:schemeClr val="bg1"/>
            </a:solidFill>
            <a:latin typeface="Avenir Next LT Pro" panose="020B0504020202020204" pitchFamily="34" charset="0"/>
          </a:endParaRPr>
        </a:p>
      </dgm:t>
    </dgm:pt>
    <dgm:pt modelId="{A6F1BCE9-B990-482A-8248-CF975E961C75}">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6DFE9CF1-44E4-4A7E-BC5B-C8B944EC1C9D}" type="parTrans" cxnId="{C35FE1C1-7A26-4342-81A0-848958E00D29}">
      <dgm:prSet/>
      <dgm:spPr/>
      <dgm:t>
        <a:bodyPr/>
        <a:lstStyle/>
        <a:p>
          <a:endParaRPr lang="en-AU" sz="5400">
            <a:solidFill>
              <a:schemeClr val="bg1"/>
            </a:solidFill>
            <a:latin typeface="Avenir Next LT Pro" panose="020B0504020202020204" pitchFamily="34" charset="0"/>
          </a:endParaRPr>
        </a:p>
      </dgm:t>
    </dgm:pt>
    <dgm:pt modelId="{E976E546-29A7-4925-A45B-00CABCA96432}" type="sibTrans" cxnId="{C35FE1C1-7A26-4342-81A0-848958E00D29}">
      <dgm:prSet/>
      <dgm:spPr/>
      <dgm:t>
        <a:bodyPr/>
        <a:lstStyle/>
        <a:p>
          <a:endParaRPr lang="en-AU" sz="5400">
            <a:solidFill>
              <a:schemeClr val="bg1"/>
            </a:solidFill>
            <a:latin typeface="Avenir Next LT Pro" panose="020B0504020202020204" pitchFamily="34" charset="0"/>
          </a:endParaRPr>
        </a:p>
      </dgm:t>
    </dgm:pt>
    <dgm:pt modelId="{33FDD510-F450-46B3-82C4-14461B14293D}">
      <dgm:prSet phldrT="[Text]" custT="1"/>
      <dgm:spPr/>
      <dgm:t>
        <a:bodyPr anchor="ctr"/>
        <a:lstStyle/>
        <a:p>
          <a:pPr algn="ctr"/>
          <a:r>
            <a:rPr lang="en-US" sz="1200" dirty="0">
              <a:solidFill>
                <a:schemeClr val="bg1"/>
              </a:solidFill>
              <a:latin typeface="Avenir Next LT Pro" panose="020B0504020202020204" pitchFamily="34" charset="0"/>
            </a:rPr>
            <a:t>Scores</a:t>
          </a:r>
          <a:endParaRPr lang="en-AU" sz="1200" dirty="0">
            <a:solidFill>
              <a:schemeClr val="bg1"/>
            </a:solidFill>
            <a:latin typeface="Avenir Next LT Pro" panose="020B0504020202020204" pitchFamily="34" charset="0"/>
          </a:endParaRPr>
        </a:p>
      </dgm:t>
    </dgm:pt>
    <dgm:pt modelId="{EA7F2341-DF50-4864-9592-11FDAD04643D}" type="parTrans" cxnId="{A1F788A2-7059-4A4D-BB81-6BB0278F1F7B}">
      <dgm:prSet/>
      <dgm:spPr/>
      <dgm:t>
        <a:bodyPr/>
        <a:lstStyle/>
        <a:p>
          <a:endParaRPr lang="en-AU" sz="5400">
            <a:solidFill>
              <a:schemeClr val="bg1"/>
            </a:solidFill>
            <a:latin typeface="Avenir Next LT Pro" panose="020B0504020202020204" pitchFamily="34" charset="0"/>
          </a:endParaRPr>
        </a:p>
      </dgm:t>
    </dgm:pt>
    <dgm:pt modelId="{DD8BA017-2EBB-4B58-84F3-F9CE9313D8A6}" type="sibTrans" cxnId="{A1F788A2-7059-4A4D-BB81-6BB0278F1F7B}">
      <dgm:prSet/>
      <dgm:spPr/>
      <dgm:t>
        <a:bodyPr/>
        <a:lstStyle/>
        <a:p>
          <a:endParaRPr lang="en-AU" sz="5400">
            <a:solidFill>
              <a:schemeClr val="bg1"/>
            </a:solidFill>
            <a:latin typeface="Avenir Next LT Pro" panose="020B0504020202020204" pitchFamily="34" charset="0"/>
          </a:endParaRPr>
        </a:p>
      </dgm:t>
    </dgm:pt>
    <dgm:pt modelId="{0631C403-A31E-4A46-8273-E8423043AC9D}">
      <dgm:prSet phldrT="[Text]" custT="1"/>
      <dgm:spPr/>
      <dgm:t>
        <a:bodyPr anchor="ctr"/>
        <a:lstStyle/>
        <a:p>
          <a:pPr algn="ctr"/>
          <a:r>
            <a:rPr lang="en-US" sz="1100" dirty="0">
              <a:solidFill>
                <a:schemeClr val="bg1"/>
              </a:solidFill>
              <a:latin typeface="Avenir Next LT Pro" panose="020B0504020202020204" pitchFamily="34" charset="0"/>
            </a:rPr>
            <a:t>Limited features broken up in types</a:t>
          </a:r>
          <a:endParaRPr lang="en-AU" sz="1100" dirty="0">
            <a:solidFill>
              <a:schemeClr val="bg1"/>
            </a:solidFill>
            <a:latin typeface="Avenir Next LT Pro" panose="020B0504020202020204" pitchFamily="34" charset="0"/>
          </a:endParaRPr>
        </a:p>
      </dgm:t>
    </dgm:pt>
    <dgm:pt modelId="{1D6E6DD3-F1CB-4766-9057-89FA5097FA8D}" type="parTrans" cxnId="{EDAF54E2-ED81-4C55-9A99-557C04160665}">
      <dgm:prSet/>
      <dgm:spPr/>
      <dgm:t>
        <a:bodyPr/>
        <a:lstStyle/>
        <a:p>
          <a:endParaRPr lang="en-AU" sz="5400">
            <a:solidFill>
              <a:schemeClr val="bg1"/>
            </a:solidFill>
            <a:latin typeface="Avenir Next LT Pro" panose="020B0504020202020204" pitchFamily="34" charset="0"/>
          </a:endParaRPr>
        </a:p>
      </dgm:t>
    </dgm:pt>
    <dgm:pt modelId="{C66F50A7-6792-4481-8BA2-58D244BDFB56}" type="sibTrans" cxnId="{EDAF54E2-ED81-4C55-9A99-557C04160665}">
      <dgm:prSet/>
      <dgm:spPr/>
      <dgm:t>
        <a:bodyPr/>
        <a:lstStyle/>
        <a:p>
          <a:endParaRPr lang="en-AU" sz="5400">
            <a:solidFill>
              <a:schemeClr val="bg1"/>
            </a:solidFill>
            <a:latin typeface="Avenir Next LT Pro" panose="020B0504020202020204" pitchFamily="34" charset="0"/>
          </a:endParaRPr>
        </a:p>
      </dgm:t>
    </dgm:pt>
    <dgm:pt modelId="{9D354003-518A-44FA-BCC6-5FADD00676ED}">
      <dgm:prSet phldrT="[Text]" custT="1"/>
      <dgm:spPr/>
      <dgm:t>
        <a:bodyPr anchor="ctr"/>
        <a:lstStyle/>
        <a:p>
          <a:pPr algn="ctr"/>
          <a:r>
            <a:rPr lang="en-US" sz="1200" dirty="0">
              <a:solidFill>
                <a:schemeClr val="bg1"/>
              </a:solidFill>
              <a:latin typeface="Avenir Next LT Pro" panose="020B0504020202020204" pitchFamily="34" charset="0"/>
            </a:rPr>
            <a:t>All features converted into dense vector</a:t>
          </a:r>
          <a:endParaRPr lang="en-AU" sz="1200" dirty="0">
            <a:solidFill>
              <a:schemeClr val="bg1"/>
            </a:solidFill>
            <a:latin typeface="Avenir Next LT Pro" panose="020B0504020202020204" pitchFamily="34" charset="0"/>
          </a:endParaRPr>
        </a:p>
      </dgm:t>
    </dgm:pt>
    <dgm:pt modelId="{7AACF87E-0F1E-41DC-ABAA-C9268F2A4589}" type="parTrans" cxnId="{A890512C-8F5C-4710-A9CF-EF5DDBDA50A1}">
      <dgm:prSet/>
      <dgm:spPr/>
      <dgm:t>
        <a:bodyPr/>
        <a:lstStyle/>
        <a:p>
          <a:endParaRPr lang="en-AU" sz="5400">
            <a:solidFill>
              <a:schemeClr val="bg1"/>
            </a:solidFill>
            <a:latin typeface="Avenir Next LT Pro" panose="020B0504020202020204" pitchFamily="34" charset="0"/>
          </a:endParaRPr>
        </a:p>
      </dgm:t>
    </dgm:pt>
    <dgm:pt modelId="{B7843A54-757F-4004-9F67-1377F97D36AE}" type="sibTrans" cxnId="{A890512C-8F5C-4710-A9CF-EF5DDBDA50A1}">
      <dgm:prSet/>
      <dgm:spPr/>
      <dgm:t>
        <a:bodyPr/>
        <a:lstStyle/>
        <a:p>
          <a:endParaRPr lang="en-AU" sz="5400">
            <a:solidFill>
              <a:schemeClr val="bg1"/>
            </a:solidFill>
            <a:latin typeface="Avenir Next LT Pro" panose="020B0504020202020204" pitchFamily="34" charset="0"/>
          </a:endParaRPr>
        </a:p>
      </dgm:t>
    </dgm:pt>
    <dgm:pt modelId="{CDE3D13C-2128-42AA-BDE4-32999CC44F97}">
      <dgm:prSet phldrT="[Text]" custT="1"/>
      <dgm:spPr/>
      <dgm:t>
        <a:bodyPr anchor="ctr"/>
        <a:lstStyle/>
        <a:p>
          <a:pPr algn="ctr"/>
          <a:r>
            <a:rPr lang="en-US" sz="1200" dirty="0">
              <a:solidFill>
                <a:schemeClr val="bg1"/>
              </a:solidFill>
              <a:latin typeface="Avenir Next LT Pro" panose="020B0504020202020204" pitchFamily="34" charset="0"/>
            </a:rPr>
            <a:t>Limited features converted into sparse vector</a:t>
          </a:r>
          <a:endParaRPr lang="en-AU" sz="1200" dirty="0">
            <a:solidFill>
              <a:schemeClr val="bg1"/>
            </a:solidFill>
            <a:latin typeface="Avenir Next LT Pro" panose="020B0504020202020204" pitchFamily="34" charset="0"/>
          </a:endParaRPr>
        </a:p>
      </dgm:t>
    </dgm:pt>
    <dgm:pt modelId="{490F29AB-9433-48DF-B446-53450BB5DC21}" type="parTrans" cxnId="{6C89595C-9AF7-4350-B103-2EB437C2B949}">
      <dgm:prSet/>
      <dgm:spPr/>
      <dgm:t>
        <a:bodyPr/>
        <a:lstStyle/>
        <a:p>
          <a:endParaRPr lang="en-AU" sz="5400">
            <a:solidFill>
              <a:schemeClr val="bg1"/>
            </a:solidFill>
            <a:latin typeface="Avenir Next LT Pro" panose="020B0504020202020204" pitchFamily="34" charset="0"/>
          </a:endParaRPr>
        </a:p>
      </dgm:t>
    </dgm:pt>
    <dgm:pt modelId="{4DF45EE2-6CE2-4AC0-9899-53FC6441D398}" type="sibTrans" cxnId="{6C89595C-9AF7-4350-B103-2EB437C2B949}">
      <dgm:prSet/>
      <dgm:spPr/>
      <dgm:t>
        <a:bodyPr/>
        <a:lstStyle/>
        <a:p>
          <a:endParaRPr lang="en-AU" sz="5400">
            <a:solidFill>
              <a:schemeClr val="bg1"/>
            </a:solidFill>
            <a:latin typeface="Avenir Next LT Pro" panose="020B0504020202020204" pitchFamily="34" charset="0"/>
          </a:endParaRPr>
        </a:p>
      </dgm:t>
    </dgm:pt>
    <dgm:pt modelId="{FFB5DC8B-4C31-4171-919A-913D1F970346}">
      <dgm:prSet phldrT="[Text]" custT="1"/>
      <dgm:spPr/>
      <dgm:t>
        <a:bodyPr/>
        <a:lstStyle/>
        <a:p>
          <a:r>
            <a:rPr lang="en-US" sz="1200" dirty="0">
              <a:solidFill>
                <a:schemeClr val="bg1"/>
              </a:solidFill>
              <a:latin typeface="Avenir Next LT Pro" panose="020B0504020202020204" pitchFamily="34" charset="0"/>
            </a:rPr>
            <a:t>Limited features was selected based on arbitrary no. of clusters and comparison of Silhouette score</a:t>
          </a:r>
          <a:endParaRPr lang="en-AU" sz="1200" dirty="0">
            <a:solidFill>
              <a:schemeClr val="bg1"/>
            </a:solidFill>
            <a:latin typeface="Avenir Next LT Pro" panose="020B0504020202020204" pitchFamily="34" charset="0"/>
          </a:endParaRPr>
        </a:p>
      </dgm:t>
    </dgm:pt>
    <dgm:pt modelId="{00D84D80-BD94-46CF-A6C2-7F405022FF8C}" type="parTrans" cxnId="{E4782A65-4855-46A9-8635-DCEF67565CF7}">
      <dgm:prSet/>
      <dgm:spPr/>
      <dgm:t>
        <a:bodyPr/>
        <a:lstStyle/>
        <a:p>
          <a:endParaRPr lang="en-AU" sz="5400">
            <a:solidFill>
              <a:schemeClr val="bg1"/>
            </a:solidFill>
            <a:latin typeface="Avenir Next LT Pro" panose="020B0504020202020204" pitchFamily="34" charset="0"/>
          </a:endParaRPr>
        </a:p>
      </dgm:t>
    </dgm:pt>
    <dgm:pt modelId="{8B663421-0733-416A-AD19-5CBAD87D025A}" type="sibTrans" cxnId="{E4782A65-4855-46A9-8635-DCEF67565CF7}">
      <dgm:prSet/>
      <dgm:spPr/>
      <dgm:t>
        <a:bodyPr/>
        <a:lstStyle/>
        <a:p>
          <a:endParaRPr lang="en-AU" sz="5400">
            <a:solidFill>
              <a:schemeClr val="bg1"/>
            </a:solidFill>
            <a:latin typeface="Avenir Next LT Pro" panose="020B0504020202020204" pitchFamily="34" charset="0"/>
          </a:endParaRPr>
        </a:p>
      </dgm:t>
    </dgm:pt>
    <dgm:pt modelId="{D737B38D-6B7D-485A-A6CF-0B7FABEB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441599B4-0444-4C0E-A565-3EE3EE5A01CD}" type="parTrans" cxnId="{B51E98DA-A1F9-4367-84F4-366713BE34AE}">
      <dgm:prSet/>
      <dgm:spPr/>
      <dgm:t>
        <a:bodyPr/>
        <a:lstStyle/>
        <a:p>
          <a:endParaRPr lang="en-AU" sz="5400">
            <a:solidFill>
              <a:schemeClr val="bg1"/>
            </a:solidFill>
            <a:latin typeface="Avenir Next LT Pro" panose="020B0504020202020204" pitchFamily="34" charset="0"/>
          </a:endParaRPr>
        </a:p>
      </dgm:t>
    </dgm:pt>
    <dgm:pt modelId="{D62CAF5F-B352-4149-A0E6-742DF58507CD}" type="sibTrans" cxnId="{B51E98DA-A1F9-4367-84F4-366713BE34AE}">
      <dgm:prSet/>
      <dgm:spPr/>
      <dgm:t>
        <a:bodyPr/>
        <a:lstStyle/>
        <a:p>
          <a:endParaRPr lang="en-AU" sz="5400">
            <a:solidFill>
              <a:schemeClr val="bg1"/>
            </a:solidFill>
            <a:latin typeface="Avenir Next LT Pro" panose="020B0504020202020204" pitchFamily="34" charset="0"/>
          </a:endParaRPr>
        </a:p>
      </dgm:t>
    </dgm:pt>
    <dgm:pt modelId="{14C22C57-84E9-4B98-AA3B-F80E3C498494}">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5D38865-8CD7-4CF1-8438-36D7F7C27FF2}" type="parTrans" cxnId="{B711541D-8742-4E7A-9EE4-A88C3A41DFB2}">
      <dgm:prSet/>
      <dgm:spPr/>
      <dgm:t>
        <a:bodyPr/>
        <a:lstStyle/>
        <a:p>
          <a:endParaRPr lang="en-AU" sz="5400">
            <a:solidFill>
              <a:schemeClr val="bg1"/>
            </a:solidFill>
            <a:latin typeface="Avenir Next LT Pro" panose="020B0504020202020204" pitchFamily="34" charset="0"/>
          </a:endParaRPr>
        </a:p>
      </dgm:t>
    </dgm:pt>
    <dgm:pt modelId="{8BFB0894-453F-4625-B389-8D12DA3A8E66}" type="sibTrans" cxnId="{B711541D-8742-4E7A-9EE4-A88C3A41DFB2}">
      <dgm:prSet/>
      <dgm:spPr/>
      <dgm:t>
        <a:bodyPr/>
        <a:lstStyle/>
        <a:p>
          <a:endParaRPr lang="en-AU" sz="5400">
            <a:solidFill>
              <a:schemeClr val="bg1"/>
            </a:solidFill>
            <a:latin typeface="Avenir Next LT Pro" panose="020B0504020202020204" pitchFamily="34" charset="0"/>
          </a:endParaRPr>
        </a:p>
      </dgm:t>
    </dgm:pt>
    <dgm:pt modelId="{DDD5566C-CF4C-478B-BA92-CEAED4E4C7BB}">
      <dgm:prSet phldrT="[Text]" custT="1"/>
      <dgm:spPr/>
      <dgm:t>
        <a:bodyPr/>
        <a:lstStyle/>
        <a:p>
          <a:r>
            <a:rPr lang="en-US" sz="1200" dirty="0">
              <a:solidFill>
                <a:schemeClr val="bg1"/>
              </a:solidFill>
              <a:latin typeface="Avenir Next LT Pro" panose="020B0504020202020204" pitchFamily="34" charset="0"/>
            </a:rPr>
            <a:t>Arbitrary no. of clusters were used, and combinations of features were compared using Silhouette score</a:t>
          </a:r>
          <a:endParaRPr lang="en-AU" sz="1200" dirty="0">
            <a:solidFill>
              <a:schemeClr val="bg1"/>
            </a:solidFill>
            <a:latin typeface="Avenir Next LT Pro" panose="020B0504020202020204" pitchFamily="34" charset="0"/>
          </a:endParaRPr>
        </a:p>
      </dgm:t>
    </dgm:pt>
    <dgm:pt modelId="{8F9DBE3B-E109-4212-8C14-4E9FDF3558A6}" type="parTrans" cxnId="{4B071E2C-97FD-4AE5-9533-8CE7C6C3A577}">
      <dgm:prSet/>
      <dgm:spPr/>
      <dgm:t>
        <a:bodyPr/>
        <a:lstStyle/>
        <a:p>
          <a:endParaRPr lang="en-AU" sz="4000">
            <a:solidFill>
              <a:schemeClr val="bg1"/>
            </a:solidFill>
            <a:latin typeface="Avenir Next LT Pro" panose="020B0504020202020204" pitchFamily="34" charset="0"/>
          </a:endParaRPr>
        </a:p>
      </dgm:t>
    </dgm:pt>
    <dgm:pt modelId="{8E2E1571-BD5B-42B3-B4EA-A61CB2C4316E}" type="sibTrans" cxnId="{4B071E2C-97FD-4AE5-9533-8CE7C6C3A577}">
      <dgm:prSet/>
      <dgm:spPr/>
      <dgm:t>
        <a:bodyPr/>
        <a:lstStyle/>
        <a:p>
          <a:endParaRPr lang="en-AU" sz="4000">
            <a:solidFill>
              <a:schemeClr val="bg1"/>
            </a:solidFill>
            <a:latin typeface="Avenir Next LT Pro" panose="020B0504020202020204" pitchFamily="34" charset="0"/>
          </a:endParaRPr>
        </a:p>
      </dgm:t>
    </dgm:pt>
    <dgm:pt modelId="{EF6EE660-7A53-4FA3-9229-9204E98E4D3D}">
      <dgm:prSet phldrT="[Text]" custT="1"/>
      <dgm:spPr/>
      <dgm:t>
        <a:bodyPr anchor="ctr"/>
        <a:lstStyle/>
        <a:p>
          <a:pPr algn="ctr"/>
          <a:r>
            <a:rPr lang="en-US" sz="1100" dirty="0">
              <a:solidFill>
                <a:schemeClr val="bg1"/>
              </a:solidFill>
              <a:latin typeface="Avenir Next LT Pro" panose="020B0504020202020204" pitchFamily="34" charset="0"/>
            </a:rPr>
            <a:t>Final combination of features compared by cosine similarity</a:t>
          </a:r>
          <a:endParaRPr lang="en-AU" sz="1100" dirty="0">
            <a:solidFill>
              <a:schemeClr val="bg1"/>
            </a:solidFill>
            <a:latin typeface="Avenir Next LT Pro" panose="020B0504020202020204" pitchFamily="34" charset="0"/>
          </a:endParaRPr>
        </a:p>
      </dgm:t>
    </dgm:pt>
    <dgm:pt modelId="{401B7A5E-0EB4-438A-9F86-7C5F34603E66}" type="parTrans" cxnId="{A6F6EA8B-81CC-44F7-93D6-DA95A39F2DB0}">
      <dgm:prSet/>
      <dgm:spPr/>
      <dgm:t>
        <a:bodyPr/>
        <a:lstStyle/>
        <a:p>
          <a:endParaRPr lang="en-AU" sz="4000">
            <a:solidFill>
              <a:schemeClr val="bg1"/>
            </a:solidFill>
            <a:latin typeface="Avenir Next LT Pro" panose="020B0504020202020204" pitchFamily="34" charset="0"/>
          </a:endParaRPr>
        </a:p>
      </dgm:t>
    </dgm:pt>
    <dgm:pt modelId="{D97F3F9B-6757-4BB5-94C0-93C16AA2C1D4}" type="sibTrans" cxnId="{A6F6EA8B-81CC-44F7-93D6-DA95A39F2DB0}">
      <dgm:prSet/>
      <dgm:spPr/>
      <dgm:t>
        <a:bodyPr/>
        <a:lstStyle/>
        <a:p>
          <a:endParaRPr lang="en-AU" sz="4000">
            <a:solidFill>
              <a:schemeClr val="bg1"/>
            </a:solidFill>
            <a:latin typeface="Avenir Next LT Pro" panose="020B0504020202020204" pitchFamily="34" charset="0"/>
          </a:endParaRPr>
        </a:p>
      </dgm:t>
    </dgm:pt>
    <dgm:pt modelId="{93F5C00E-31AA-482F-8BB8-F23BDE17C069}">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298FC4AD-2092-4CC8-81DF-20E5536967E1}" type="parTrans" cxnId="{9E06F6C0-5D64-4662-9D81-9AE900F27F0D}">
      <dgm:prSet/>
      <dgm:spPr/>
      <dgm:t>
        <a:bodyPr/>
        <a:lstStyle/>
        <a:p>
          <a:endParaRPr lang="en-AU" sz="4000">
            <a:solidFill>
              <a:schemeClr val="bg1"/>
            </a:solidFill>
            <a:latin typeface="Avenir Next LT Pro" panose="020B0504020202020204" pitchFamily="34" charset="0"/>
          </a:endParaRPr>
        </a:p>
      </dgm:t>
    </dgm:pt>
    <dgm:pt modelId="{4CA27639-F944-4A22-8B01-9DFEEBF4B0C9}" type="sibTrans" cxnId="{9E06F6C0-5D64-4662-9D81-9AE900F27F0D}">
      <dgm:prSet/>
      <dgm:spPr/>
      <dgm:t>
        <a:bodyPr/>
        <a:lstStyle/>
        <a:p>
          <a:endParaRPr lang="en-AU" sz="4000">
            <a:solidFill>
              <a:schemeClr val="bg1"/>
            </a:solidFill>
            <a:latin typeface="Avenir Next LT Pro" panose="020B0504020202020204" pitchFamily="34" charset="0"/>
          </a:endParaRPr>
        </a:p>
      </dgm:t>
    </dgm:pt>
    <dgm:pt modelId="{81ADD730-B678-4B5F-9874-AC892F6FFD2E}">
      <dgm:prSet phldrT="[Text]" custT="1"/>
      <dgm:spPr/>
      <dgm:t>
        <a:bodyPr anchor="ctr"/>
        <a:lstStyle/>
        <a:p>
          <a:pPr algn="ctr"/>
          <a:r>
            <a:rPr lang="en-US" sz="1200" dirty="0">
              <a:solidFill>
                <a:schemeClr val="bg1"/>
              </a:solidFill>
              <a:latin typeface="Avenir Next LT Pro" panose="020B0504020202020204" pitchFamily="34" charset="0"/>
            </a:rPr>
            <a:t>Score</a:t>
          </a:r>
          <a:endParaRPr lang="en-AU" sz="1200" dirty="0">
            <a:solidFill>
              <a:schemeClr val="bg1"/>
            </a:solidFill>
            <a:latin typeface="Avenir Next LT Pro" panose="020B0504020202020204" pitchFamily="34" charset="0"/>
          </a:endParaRPr>
        </a:p>
      </dgm:t>
    </dgm:pt>
    <dgm:pt modelId="{DE78ABFE-68F4-4059-9F42-247C4160040D}" type="parTrans" cxnId="{29B13857-C138-48B5-B6C6-C680D82476E0}">
      <dgm:prSet/>
      <dgm:spPr/>
      <dgm:t>
        <a:bodyPr/>
        <a:lstStyle/>
        <a:p>
          <a:endParaRPr lang="en-AU" sz="4000">
            <a:solidFill>
              <a:schemeClr val="bg1"/>
            </a:solidFill>
            <a:latin typeface="Avenir Next LT Pro" panose="020B0504020202020204" pitchFamily="34" charset="0"/>
          </a:endParaRPr>
        </a:p>
      </dgm:t>
    </dgm:pt>
    <dgm:pt modelId="{AA8247D7-5100-4067-B601-50D43986C4C3}" type="sibTrans" cxnId="{29B13857-C138-48B5-B6C6-C680D82476E0}">
      <dgm:prSet/>
      <dgm:spPr/>
      <dgm:t>
        <a:bodyPr/>
        <a:lstStyle/>
        <a:p>
          <a:endParaRPr lang="en-AU" sz="4000">
            <a:solidFill>
              <a:schemeClr val="bg1"/>
            </a:solidFill>
            <a:latin typeface="Avenir Next LT Pro" panose="020B0504020202020204" pitchFamily="34" charset="0"/>
          </a:endParaRPr>
        </a:p>
      </dgm:t>
    </dgm:pt>
    <dgm:pt modelId="{883E1F1B-7F6D-4BB8-B418-BC506D742BBC}">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B399DE09-1838-4A9E-A245-E234EE6358DB}" type="parTrans" cxnId="{98F62600-91C0-4A61-B648-A068B0873D06}">
      <dgm:prSet/>
      <dgm:spPr/>
      <dgm:t>
        <a:bodyPr/>
        <a:lstStyle/>
        <a:p>
          <a:endParaRPr lang="en-AU" sz="4000">
            <a:solidFill>
              <a:schemeClr val="bg1"/>
            </a:solidFill>
            <a:latin typeface="Avenir Next LT Pro" panose="020B0504020202020204" pitchFamily="34" charset="0"/>
          </a:endParaRPr>
        </a:p>
      </dgm:t>
    </dgm:pt>
    <dgm:pt modelId="{23779227-5387-4CBD-B9A0-E4A99580FA2A}" type="sibTrans" cxnId="{98F62600-91C0-4A61-B648-A068B0873D06}">
      <dgm:prSet/>
      <dgm:spPr/>
      <dgm:t>
        <a:bodyPr/>
        <a:lstStyle/>
        <a:p>
          <a:endParaRPr lang="en-AU" sz="4000">
            <a:solidFill>
              <a:schemeClr val="bg1"/>
            </a:solidFill>
            <a:latin typeface="Avenir Next LT Pro" panose="020B0504020202020204" pitchFamily="34" charset="0"/>
          </a:endParaRPr>
        </a:p>
      </dgm:t>
    </dgm:pt>
    <dgm:pt modelId="{B60D0E8C-5335-4B6D-97BA-87987AF54940}">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B39054C7-900A-48DF-9EB9-5D6C942B9247}" type="parTrans" cxnId="{B0F38CCA-8472-4683-9D39-2186EAB3767E}">
      <dgm:prSet/>
      <dgm:spPr/>
      <dgm:t>
        <a:bodyPr/>
        <a:lstStyle/>
        <a:p>
          <a:endParaRPr lang="en-AU" sz="4000">
            <a:solidFill>
              <a:schemeClr val="bg1"/>
            </a:solidFill>
            <a:latin typeface="Avenir Next LT Pro" panose="020B0504020202020204" pitchFamily="34" charset="0"/>
          </a:endParaRPr>
        </a:p>
      </dgm:t>
    </dgm:pt>
    <dgm:pt modelId="{D5886B31-4421-4A3D-AAFF-1E14D14D3919}" type="sibTrans" cxnId="{B0F38CCA-8472-4683-9D39-2186EAB3767E}">
      <dgm:prSet/>
      <dgm:spPr/>
      <dgm:t>
        <a:bodyPr/>
        <a:lstStyle/>
        <a:p>
          <a:endParaRPr lang="en-AU" sz="4000">
            <a:solidFill>
              <a:schemeClr val="bg1"/>
            </a:solidFill>
            <a:latin typeface="Avenir Next LT Pro" panose="020B0504020202020204" pitchFamily="34" charset="0"/>
          </a:endParaRPr>
        </a:p>
      </dgm:t>
    </dgm:pt>
    <dgm:pt modelId="{6813D47C-C975-4500-8C43-C020F40EB1B5}">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4FCB530-AB00-4ACA-90CB-72653277ADA8}" type="parTrans" cxnId="{AFAA3C0D-6523-4E9E-8778-B672A4CFAF61}">
      <dgm:prSet/>
      <dgm:spPr/>
      <dgm:t>
        <a:bodyPr/>
        <a:lstStyle/>
        <a:p>
          <a:endParaRPr lang="en-AU" sz="4000">
            <a:solidFill>
              <a:schemeClr val="bg1"/>
            </a:solidFill>
            <a:latin typeface="Avenir Next LT Pro" panose="020B0504020202020204" pitchFamily="34" charset="0"/>
          </a:endParaRPr>
        </a:p>
      </dgm:t>
    </dgm:pt>
    <dgm:pt modelId="{9FD3A512-D325-4AA5-92DD-D5C7B3D1918D}" type="sibTrans" cxnId="{AFAA3C0D-6523-4E9E-8778-B672A4CFAF61}">
      <dgm:prSet/>
      <dgm:spPr/>
      <dgm:t>
        <a:bodyPr/>
        <a:lstStyle/>
        <a:p>
          <a:endParaRPr lang="en-AU" sz="4000">
            <a:solidFill>
              <a:schemeClr val="bg1"/>
            </a:solidFill>
            <a:latin typeface="Avenir Next LT Pro" panose="020B0504020202020204" pitchFamily="34" charset="0"/>
          </a:endParaRPr>
        </a:p>
      </dgm:t>
    </dgm:pt>
    <dgm:pt modelId="{07A981E9-CB4D-4F8E-8B1B-69AD42FC638D}">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3236D41C-DF30-4A32-8014-208E46FDE65E}" type="sibTrans" cxnId="{C788D8DD-0D1E-4659-B2E3-C59B274CCC79}">
      <dgm:prSet/>
      <dgm:spPr/>
      <dgm:t>
        <a:bodyPr/>
        <a:lstStyle/>
        <a:p>
          <a:endParaRPr lang="en-AU" sz="5400">
            <a:solidFill>
              <a:schemeClr val="bg1"/>
            </a:solidFill>
            <a:latin typeface="Avenir Next LT Pro" panose="020B0504020202020204" pitchFamily="34" charset="0"/>
          </a:endParaRPr>
        </a:p>
      </dgm:t>
    </dgm:pt>
    <dgm:pt modelId="{98DACF5E-8468-41DB-B3B5-724559869DA0}" type="parTrans" cxnId="{C788D8DD-0D1E-4659-B2E3-C59B274CCC79}">
      <dgm:prSet/>
      <dgm:spPr/>
      <dgm:t>
        <a:bodyPr/>
        <a:lstStyle/>
        <a:p>
          <a:endParaRPr lang="en-AU" sz="5400">
            <a:solidFill>
              <a:schemeClr val="bg1"/>
            </a:solidFill>
            <a:latin typeface="Avenir Next LT Pro" panose="020B0504020202020204" pitchFamily="34" charset="0"/>
          </a:endParaRPr>
        </a:p>
      </dgm:t>
    </dgm:pt>
    <dgm:pt modelId="{CDB479C5-1957-4CB7-BDF5-8A87DA692FA7}">
      <dgm:prSet phldrT="[Text]" custT="1"/>
      <dgm:spPr/>
      <dgm:t>
        <a:bodyPr anchor="ctr"/>
        <a:lstStyle/>
        <a:p>
          <a:pPr algn="ctr"/>
          <a:r>
            <a:rPr lang="en-US" sz="1200" dirty="0">
              <a:solidFill>
                <a:schemeClr val="bg1"/>
              </a:solidFill>
              <a:latin typeface="Avenir Next LT Pro" panose="020B0504020202020204" pitchFamily="34" charset="0"/>
            </a:rPr>
            <a:t>Excluded from </a:t>
          </a:r>
          <a:r>
            <a:rPr lang="en-US" sz="1200" dirty="0" err="1">
              <a:solidFill>
                <a:schemeClr val="bg1"/>
              </a:solidFill>
              <a:latin typeface="Avenir Next LT Pro" panose="020B0504020202020204" pitchFamily="34" charset="0"/>
            </a:rPr>
            <a:t>kMeans</a:t>
          </a:r>
          <a:r>
            <a:rPr lang="en-US" sz="1200" dirty="0">
              <a:solidFill>
                <a:schemeClr val="bg1"/>
              </a:solidFill>
              <a:latin typeface="Avenir Next LT Pro" panose="020B0504020202020204" pitchFamily="34" charset="0"/>
            </a:rPr>
            <a:t> model</a:t>
          </a:r>
          <a:endParaRPr lang="en-AU" sz="1200" dirty="0">
            <a:solidFill>
              <a:schemeClr val="bg1"/>
            </a:solidFill>
            <a:latin typeface="Avenir Next LT Pro" panose="020B0504020202020204" pitchFamily="34" charset="0"/>
          </a:endParaRPr>
        </a:p>
      </dgm:t>
    </dgm:pt>
    <dgm:pt modelId="{A4267699-C196-4386-A71B-F0ACD42E23C7}" type="parTrans" cxnId="{E68BC2C9-33D1-4872-87BD-199792FC6D8E}">
      <dgm:prSet/>
      <dgm:spPr/>
      <dgm:t>
        <a:bodyPr/>
        <a:lstStyle/>
        <a:p>
          <a:endParaRPr lang="en-AU" sz="3200"/>
        </a:p>
      </dgm:t>
    </dgm:pt>
    <dgm:pt modelId="{E1C3BEDD-C740-4BD2-BCBE-452F886CCA8D}" type="sibTrans" cxnId="{E68BC2C9-33D1-4872-87BD-199792FC6D8E}">
      <dgm:prSet/>
      <dgm:spPr/>
      <dgm:t>
        <a:bodyPr/>
        <a:lstStyle/>
        <a:p>
          <a:endParaRPr lang="en-AU" sz="3200"/>
        </a:p>
      </dgm:t>
    </dgm:pt>
    <dgm:pt modelId="{F351BC9B-5B7A-42E5-970F-0990726A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E0128D83-32EC-47D5-B224-283C66CD5EC8}" type="parTrans" cxnId="{B2521F54-8E23-4B98-B191-C2FFC29D59A8}">
      <dgm:prSet/>
      <dgm:spPr/>
      <dgm:t>
        <a:bodyPr/>
        <a:lstStyle/>
        <a:p>
          <a:endParaRPr lang="en-AU" sz="3200"/>
        </a:p>
      </dgm:t>
    </dgm:pt>
    <dgm:pt modelId="{9B9D96AF-E349-4C96-A337-8AF8A4317110}" type="sibTrans" cxnId="{B2521F54-8E23-4B98-B191-C2FFC29D59A8}">
      <dgm:prSet/>
      <dgm:spPr/>
      <dgm:t>
        <a:bodyPr/>
        <a:lstStyle/>
        <a:p>
          <a:endParaRPr lang="en-AU" sz="3200"/>
        </a:p>
      </dgm:t>
    </dgm:pt>
    <dgm:pt modelId="{C30490C7-8B0E-4052-8FC6-374A3C1DFC8F}">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78CEABAA-CCA0-4120-BCEC-B73D65EC7E22}" type="parTrans" cxnId="{83198787-6DFB-4F12-AE1E-60E1E5E5E8A2}">
      <dgm:prSet/>
      <dgm:spPr/>
      <dgm:t>
        <a:bodyPr/>
        <a:lstStyle/>
        <a:p>
          <a:endParaRPr lang="en-AU" sz="3200"/>
        </a:p>
      </dgm:t>
    </dgm:pt>
    <dgm:pt modelId="{61303DA6-78E8-4379-8886-864EF422F8DD}" type="sibTrans" cxnId="{83198787-6DFB-4F12-AE1E-60E1E5E5E8A2}">
      <dgm:prSet/>
      <dgm:spPr/>
      <dgm:t>
        <a:bodyPr/>
        <a:lstStyle/>
        <a:p>
          <a:endParaRPr lang="en-AU" sz="3200"/>
        </a:p>
      </dgm:t>
    </dgm:pt>
    <dgm:pt modelId="{BA7C3C51-E986-4A61-8B9A-22C38869E3A0}" type="pres">
      <dgm:prSet presAssocID="{165F7C1C-848A-4985-AE5C-0D537A177F82}" presName="Name0" presStyleCnt="0">
        <dgm:presLayoutVars>
          <dgm:dir/>
          <dgm:resizeHandles val="exact"/>
        </dgm:presLayoutVars>
      </dgm:prSet>
      <dgm:spPr/>
    </dgm:pt>
    <dgm:pt modelId="{F49EE015-CD87-4614-9B09-BF9389F6F9C4}" type="pres">
      <dgm:prSet presAssocID="{165F7C1C-848A-4985-AE5C-0D537A177F82}" presName="fgShape" presStyleLbl="fgShp" presStyleIdx="0" presStyleCnt="1"/>
      <dgm:spPr/>
    </dgm:pt>
    <dgm:pt modelId="{47079DD3-274A-411B-BDEA-4ED865DF42DF}" type="pres">
      <dgm:prSet presAssocID="{165F7C1C-848A-4985-AE5C-0D537A177F82}" presName="linComp" presStyleCnt="0"/>
      <dgm:spPr/>
    </dgm:pt>
    <dgm:pt modelId="{E2F13250-94A9-4104-A79A-000BAB65E9D9}" type="pres">
      <dgm:prSet presAssocID="{0FE38204-BEB1-446C-B662-2B4EFB946A21}" presName="compNode" presStyleCnt="0"/>
      <dgm:spPr/>
    </dgm:pt>
    <dgm:pt modelId="{65D30217-BFE0-49CF-9F1C-82814742AFC5}" type="pres">
      <dgm:prSet presAssocID="{0FE38204-BEB1-446C-B662-2B4EFB946A21}" presName="bkgdShape" presStyleLbl="node1" presStyleIdx="0" presStyleCnt="6"/>
      <dgm:spPr/>
    </dgm:pt>
    <dgm:pt modelId="{D1928EAA-DCDB-4EDB-AE06-D7C1C5E7630D}" type="pres">
      <dgm:prSet presAssocID="{0FE38204-BEB1-446C-B662-2B4EFB946A21}" presName="nodeTx" presStyleLbl="node1" presStyleIdx="0" presStyleCnt="6">
        <dgm:presLayoutVars>
          <dgm:bulletEnabled val="1"/>
        </dgm:presLayoutVars>
      </dgm:prSet>
      <dgm:spPr/>
    </dgm:pt>
    <dgm:pt modelId="{879169A6-B4AE-4A43-86A7-9A18E313956F}" type="pres">
      <dgm:prSet presAssocID="{0FE38204-BEB1-446C-B662-2B4EFB946A21}" presName="invisiNode" presStyleLbl="node1" presStyleIdx="0" presStyleCnt="6"/>
      <dgm:spPr/>
    </dgm:pt>
    <dgm:pt modelId="{598639C0-D95C-437E-92D1-9DE00E772821}" type="pres">
      <dgm:prSet presAssocID="{0FE38204-BEB1-446C-B662-2B4EFB946A21}"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dgm:spPr>
      <dgm:extLst>
        <a:ext uri="{E40237B7-FDA0-4F09-8148-C483321AD2D9}">
          <dgm14:cNvPr xmlns:dgm14="http://schemas.microsoft.com/office/drawing/2010/diagram" id="0" name="" descr="Head with gears"/>
        </a:ext>
      </dgm:extLst>
    </dgm:pt>
    <dgm:pt modelId="{A64F5FB6-34A3-4FFB-A238-FF73F82C1232}" type="pres">
      <dgm:prSet presAssocID="{ED53DD5D-2367-4A91-8240-D7084DFD4AB4}" presName="sibTrans" presStyleLbl="sibTrans2D1" presStyleIdx="0" presStyleCnt="0"/>
      <dgm:spPr/>
    </dgm:pt>
    <dgm:pt modelId="{D2111F57-AA54-4112-8FFE-E0C5C3751D6C}" type="pres">
      <dgm:prSet presAssocID="{FFB5DC8B-4C31-4171-919A-913D1F970346}" presName="compNode" presStyleCnt="0"/>
      <dgm:spPr/>
    </dgm:pt>
    <dgm:pt modelId="{C48AA84C-84EA-4CE1-84C7-5DE3216DCF8D}" type="pres">
      <dgm:prSet presAssocID="{FFB5DC8B-4C31-4171-919A-913D1F970346}" presName="bkgdShape" presStyleLbl="node1" presStyleIdx="1" presStyleCnt="6"/>
      <dgm:spPr/>
    </dgm:pt>
    <dgm:pt modelId="{6364315A-5381-427A-8DC8-496350D568BF}" type="pres">
      <dgm:prSet presAssocID="{FFB5DC8B-4C31-4171-919A-913D1F970346}" presName="nodeTx" presStyleLbl="node1" presStyleIdx="1" presStyleCnt="6">
        <dgm:presLayoutVars>
          <dgm:bulletEnabled val="1"/>
        </dgm:presLayoutVars>
      </dgm:prSet>
      <dgm:spPr/>
    </dgm:pt>
    <dgm:pt modelId="{303E0F4D-7B49-416C-82B8-E9020C8129B5}" type="pres">
      <dgm:prSet presAssocID="{FFB5DC8B-4C31-4171-919A-913D1F970346}" presName="invisiNode" presStyleLbl="node1" presStyleIdx="1" presStyleCnt="6"/>
      <dgm:spPr/>
    </dgm:pt>
    <dgm:pt modelId="{2B464D0F-3937-48B5-A850-E17B1FDE9CA0}" type="pres">
      <dgm:prSet presAssocID="{FFB5DC8B-4C31-4171-919A-913D1F970346}" presName="imagNode"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dgm:spPr>
      <dgm:extLst>
        <a:ext uri="{E40237B7-FDA0-4F09-8148-C483321AD2D9}">
          <dgm14:cNvPr xmlns:dgm14="http://schemas.microsoft.com/office/drawing/2010/diagram" id="0" name="" descr="Artificial Intelligence"/>
        </a:ext>
      </dgm:extLst>
    </dgm:pt>
    <dgm:pt modelId="{9452472A-169F-4E2D-A241-61B77FE14EA6}" type="pres">
      <dgm:prSet presAssocID="{8B663421-0733-416A-AD19-5CBAD87D025A}" presName="sibTrans" presStyleLbl="sibTrans2D1" presStyleIdx="0" presStyleCnt="0"/>
      <dgm:spPr/>
    </dgm:pt>
    <dgm:pt modelId="{42AA2DA0-DB13-4679-A782-D2CF31793ED4}" type="pres">
      <dgm:prSet presAssocID="{0631C403-A31E-4A46-8273-E8423043AC9D}" presName="compNode" presStyleCnt="0"/>
      <dgm:spPr/>
    </dgm:pt>
    <dgm:pt modelId="{02B9A03C-EC6C-449A-ACF1-A86670570CA9}" type="pres">
      <dgm:prSet presAssocID="{0631C403-A31E-4A46-8273-E8423043AC9D}" presName="bkgdShape" presStyleLbl="node1" presStyleIdx="2" presStyleCnt="6"/>
      <dgm:spPr/>
    </dgm:pt>
    <dgm:pt modelId="{010612E4-0190-496E-86E2-F7BF59C0BA43}" type="pres">
      <dgm:prSet presAssocID="{0631C403-A31E-4A46-8273-E8423043AC9D}" presName="nodeTx" presStyleLbl="node1" presStyleIdx="2" presStyleCnt="6">
        <dgm:presLayoutVars>
          <dgm:bulletEnabled val="1"/>
        </dgm:presLayoutVars>
      </dgm:prSet>
      <dgm:spPr/>
    </dgm:pt>
    <dgm:pt modelId="{2624EB39-EDB2-4AF7-905F-40BC5EE0A4DD}" type="pres">
      <dgm:prSet presAssocID="{0631C403-A31E-4A46-8273-E8423043AC9D}" presName="invisiNode" presStyleLbl="node1" presStyleIdx="2" presStyleCnt="6"/>
      <dgm:spPr/>
    </dgm:pt>
    <dgm:pt modelId="{092E5969-0517-4042-BAE9-C643098F08FA}" type="pres">
      <dgm:prSet presAssocID="{0631C403-A31E-4A46-8273-E8423043AC9D}" presName="imagNode"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dgm:spPr>
      <dgm:extLst>
        <a:ext uri="{E40237B7-FDA0-4F09-8148-C483321AD2D9}">
          <dgm14:cNvPr xmlns:dgm14="http://schemas.microsoft.com/office/drawing/2010/diagram" id="0" name="" descr="Venn diagram"/>
        </a:ext>
      </dgm:extLst>
    </dgm:pt>
    <dgm:pt modelId="{C392D1BE-1CA0-4A71-BB82-1C9A46C1EFDF}" type="pres">
      <dgm:prSet presAssocID="{C66F50A7-6792-4481-8BA2-58D244BDFB56}" presName="sibTrans" presStyleLbl="sibTrans2D1" presStyleIdx="0" presStyleCnt="0"/>
      <dgm:spPr/>
    </dgm:pt>
    <dgm:pt modelId="{173CBEE1-E072-4400-BFD2-C4DC7539779E}" type="pres">
      <dgm:prSet presAssocID="{DDD5566C-CF4C-478B-BA92-CEAED4E4C7BB}" presName="compNode" presStyleCnt="0"/>
      <dgm:spPr/>
    </dgm:pt>
    <dgm:pt modelId="{A5E32F64-6524-4ED8-82C0-B77789B68603}" type="pres">
      <dgm:prSet presAssocID="{DDD5566C-CF4C-478B-BA92-CEAED4E4C7BB}" presName="bkgdShape" presStyleLbl="node1" presStyleIdx="3" presStyleCnt="6"/>
      <dgm:spPr/>
    </dgm:pt>
    <dgm:pt modelId="{C63B7479-BCDB-4AFB-95F0-DB655EB91CD1}" type="pres">
      <dgm:prSet presAssocID="{DDD5566C-CF4C-478B-BA92-CEAED4E4C7BB}" presName="nodeTx" presStyleLbl="node1" presStyleIdx="3" presStyleCnt="6">
        <dgm:presLayoutVars>
          <dgm:bulletEnabled val="1"/>
        </dgm:presLayoutVars>
      </dgm:prSet>
      <dgm:spPr/>
    </dgm:pt>
    <dgm:pt modelId="{FCD0E49E-BFDD-480E-A3BF-F6794855B7C0}" type="pres">
      <dgm:prSet presAssocID="{DDD5566C-CF4C-478B-BA92-CEAED4E4C7BB}" presName="invisiNode" presStyleLbl="node1" presStyleIdx="3" presStyleCnt="6"/>
      <dgm:spPr/>
    </dgm:pt>
    <dgm:pt modelId="{CAA2951A-758C-434D-9154-D5C0875DD059}" type="pres">
      <dgm:prSet presAssocID="{DDD5566C-CF4C-478B-BA92-CEAED4E4C7BB}"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dgm:spPr>
      <dgm:extLst>
        <a:ext uri="{E40237B7-FDA0-4F09-8148-C483321AD2D9}">
          <dgm14:cNvPr xmlns:dgm14="http://schemas.microsoft.com/office/drawing/2010/diagram" id="0" name="" descr="Thought"/>
        </a:ext>
      </dgm:extLst>
    </dgm:pt>
    <dgm:pt modelId="{DB49CB88-C554-4CB8-8FF8-0B0747F1B733}" type="pres">
      <dgm:prSet presAssocID="{8E2E1571-BD5B-42B3-B4EA-A61CB2C4316E}" presName="sibTrans" presStyleLbl="sibTrans2D1" presStyleIdx="0" presStyleCnt="0"/>
      <dgm:spPr/>
    </dgm:pt>
    <dgm:pt modelId="{5FECF85D-287B-4983-AE16-F5E9558B0D8E}" type="pres">
      <dgm:prSet presAssocID="{EF6EE660-7A53-4FA3-9229-9204E98E4D3D}" presName="compNode" presStyleCnt="0"/>
      <dgm:spPr/>
    </dgm:pt>
    <dgm:pt modelId="{23145FED-BDE0-49FE-A716-5996EF062306}" type="pres">
      <dgm:prSet presAssocID="{EF6EE660-7A53-4FA3-9229-9204E98E4D3D}" presName="bkgdShape" presStyleLbl="node1" presStyleIdx="4" presStyleCnt="6"/>
      <dgm:spPr/>
    </dgm:pt>
    <dgm:pt modelId="{1A40CFE4-3A93-4E3F-8CF1-18E42246B714}" type="pres">
      <dgm:prSet presAssocID="{EF6EE660-7A53-4FA3-9229-9204E98E4D3D}" presName="nodeTx" presStyleLbl="node1" presStyleIdx="4" presStyleCnt="6">
        <dgm:presLayoutVars>
          <dgm:bulletEnabled val="1"/>
        </dgm:presLayoutVars>
      </dgm:prSet>
      <dgm:spPr/>
    </dgm:pt>
    <dgm:pt modelId="{C2B4B799-5074-43A9-900D-A7F2877CA7F0}" type="pres">
      <dgm:prSet presAssocID="{EF6EE660-7A53-4FA3-9229-9204E98E4D3D}" presName="invisiNode" presStyleLbl="node1" presStyleIdx="4" presStyleCnt="6"/>
      <dgm:spPr/>
    </dgm:pt>
    <dgm:pt modelId="{85C44B7E-4342-4662-8F2A-25E0391BF93A}" type="pres">
      <dgm:prSet presAssocID="{EF6EE660-7A53-4FA3-9229-9204E98E4D3D}" presName="imagNode"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dgm:spPr>
      <dgm:extLst>
        <a:ext uri="{E40237B7-FDA0-4F09-8148-C483321AD2D9}">
          <dgm14:cNvPr xmlns:dgm14="http://schemas.microsoft.com/office/drawing/2010/diagram" id="0" name="" descr="Lights On"/>
        </a:ext>
      </dgm:extLst>
    </dgm:pt>
    <dgm:pt modelId="{B22C2958-2181-4763-B907-4330E611DD26}" type="pres">
      <dgm:prSet presAssocID="{D97F3F9B-6757-4BB5-94C0-93C16AA2C1D4}" presName="sibTrans" presStyleLbl="sibTrans2D1" presStyleIdx="0" presStyleCnt="0"/>
      <dgm:spPr/>
    </dgm:pt>
    <dgm:pt modelId="{31FAE2FB-1960-429D-BDFB-F820290A59EF}" type="pres">
      <dgm:prSet presAssocID="{CDB479C5-1957-4CB7-BDF5-8A87DA692FA7}" presName="compNode" presStyleCnt="0"/>
      <dgm:spPr/>
    </dgm:pt>
    <dgm:pt modelId="{25985231-67F0-46CA-85C0-F49B3D3C0C37}" type="pres">
      <dgm:prSet presAssocID="{CDB479C5-1957-4CB7-BDF5-8A87DA692FA7}" presName="bkgdShape" presStyleLbl="node1" presStyleIdx="5" presStyleCnt="6"/>
      <dgm:spPr/>
    </dgm:pt>
    <dgm:pt modelId="{9A62DD4B-C31B-4351-839A-0F878311D75C}" type="pres">
      <dgm:prSet presAssocID="{CDB479C5-1957-4CB7-BDF5-8A87DA692FA7}" presName="nodeTx" presStyleLbl="node1" presStyleIdx="5" presStyleCnt="6">
        <dgm:presLayoutVars>
          <dgm:bulletEnabled val="1"/>
        </dgm:presLayoutVars>
      </dgm:prSet>
      <dgm:spPr/>
    </dgm:pt>
    <dgm:pt modelId="{B4AE4F61-D04F-47BF-8BC4-85E5F348A316}" type="pres">
      <dgm:prSet presAssocID="{CDB479C5-1957-4CB7-BDF5-8A87DA692FA7}" presName="invisiNode" presStyleLbl="node1" presStyleIdx="5" presStyleCnt="6"/>
      <dgm:spPr/>
    </dgm:pt>
    <dgm:pt modelId="{2AA8B896-5799-4158-9AFF-902B9F1F0F53}" type="pres">
      <dgm:prSet presAssocID="{CDB479C5-1957-4CB7-BDF5-8A87DA692FA7}" presName="imagNode"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dgm:spPr>
      <dgm:extLst>
        <a:ext uri="{E40237B7-FDA0-4F09-8148-C483321AD2D9}">
          <dgm14:cNvPr xmlns:dgm14="http://schemas.microsoft.com/office/drawing/2010/diagram" id="0" name="" descr="Internet Of Things"/>
        </a:ext>
      </dgm:extLst>
    </dgm:pt>
  </dgm:ptLst>
  <dgm:cxnLst>
    <dgm:cxn modelId="{98F62600-91C0-4A61-B648-A068B0873D06}" srcId="{EF6EE660-7A53-4FA3-9229-9204E98E4D3D}" destId="{883E1F1B-7F6D-4BB8-B418-BC506D742BBC}" srcOrd="2" destOrd="0" parTransId="{B399DE09-1838-4A9E-A245-E234EE6358DB}" sibTransId="{23779227-5387-4CBD-B9A0-E4A99580FA2A}"/>
    <dgm:cxn modelId="{15110B01-80A6-420E-99E6-089F57F4D819}" type="presOf" srcId="{CDB479C5-1957-4CB7-BDF5-8A87DA692FA7}" destId="{25985231-67F0-46CA-85C0-F49B3D3C0C37}" srcOrd="0" destOrd="0" presId="urn:microsoft.com/office/officeart/2005/8/layout/hList7"/>
    <dgm:cxn modelId="{BF687009-0CC4-4CE2-9D73-7A0C092074DF}" type="presOf" srcId="{FFB5DC8B-4C31-4171-919A-913D1F970346}" destId="{C48AA84C-84EA-4CE1-84C7-5DE3216DCF8D}" srcOrd="0" destOrd="0" presId="urn:microsoft.com/office/officeart/2005/8/layout/hList7"/>
    <dgm:cxn modelId="{812F400C-27E0-491C-9C2C-45D8548D16A9}" type="presOf" srcId="{EF6EE660-7A53-4FA3-9229-9204E98E4D3D}" destId="{1A40CFE4-3A93-4E3F-8CF1-18E42246B714}" srcOrd="1" destOrd="0" presId="urn:microsoft.com/office/officeart/2005/8/layout/hList7"/>
    <dgm:cxn modelId="{AFAA3C0D-6523-4E9E-8778-B672A4CFAF61}" srcId="{EF6EE660-7A53-4FA3-9229-9204E98E4D3D}" destId="{6813D47C-C975-4500-8C43-C020F40EB1B5}" srcOrd="4" destOrd="0" parTransId="{84FCB530-AB00-4ACA-90CB-72653277ADA8}" sibTransId="{9FD3A512-D325-4AA5-92DD-D5C7B3D1918D}"/>
    <dgm:cxn modelId="{5550EE0D-27E7-4DEB-9BC2-8F902AF8FD73}" type="presOf" srcId="{D737B38D-6B7D-485A-A6CF-0B7FABEBA9FB}" destId="{02B9A03C-EC6C-449A-ACF1-A86670570CA9}" srcOrd="0" destOrd="4" presId="urn:microsoft.com/office/officeart/2005/8/layout/hList7"/>
    <dgm:cxn modelId="{B711541D-8742-4E7A-9EE4-A88C3A41DFB2}" srcId="{0631C403-A31E-4A46-8273-E8423043AC9D}" destId="{14C22C57-84E9-4B98-AA3B-F80E3C498494}" srcOrd="4" destOrd="0" parTransId="{85D38865-8CD7-4CF1-8438-36D7F7C27FF2}" sibTransId="{8BFB0894-453F-4625-B389-8D12DA3A8E66}"/>
    <dgm:cxn modelId="{DD6B3520-C474-4B41-A1ED-932ED4BC2C32}" type="presOf" srcId="{0631C403-A31E-4A46-8273-E8423043AC9D}" destId="{010612E4-0190-496E-86E2-F7BF59C0BA43}" srcOrd="1" destOrd="0" presId="urn:microsoft.com/office/officeart/2005/8/layout/hList7"/>
    <dgm:cxn modelId="{D928AC29-4549-4F00-9297-E73983DC12AA}" type="presOf" srcId="{ED53DD5D-2367-4A91-8240-D7084DFD4AB4}" destId="{A64F5FB6-34A3-4FFB-A238-FF73F82C1232}" srcOrd="0" destOrd="0" presId="urn:microsoft.com/office/officeart/2005/8/layout/hList7"/>
    <dgm:cxn modelId="{4B071E2C-97FD-4AE5-9533-8CE7C6C3A577}" srcId="{165F7C1C-848A-4985-AE5C-0D537A177F82}" destId="{DDD5566C-CF4C-478B-BA92-CEAED4E4C7BB}" srcOrd="3" destOrd="0" parTransId="{8F9DBE3B-E109-4212-8C14-4E9FDF3558A6}" sibTransId="{8E2E1571-BD5B-42B3-B4EA-A61CB2C4316E}"/>
    <dgm:cxn modelId="{A890512C-8F5C-4710-A9CF-EF5DDBDA50A1}" srcId="{0FE38204-BEB1-446C-B662-2B4EFB946A21}" destId="{9D354003-518A-44FA-BCC6-5FADD00676ED}" srcOrd="0" destOrd="0" parTransId="{7AACF87E-0F1E-41DC-ABAA-C9268F2A4589}" sibTransId="{B7843A54-757F-4004-9F67-1377F97D36AE}"/>
    <dgm:cxn modelId="{63320B35-AFD4-40C8-AA0E-A08137C75644}" type="presOf" srcId="{D737B38D-6B7D-485A-A6CF-0B7FABEBA9FB}" destId="{010612E4-0190-496E-86E2-F7BF59C0BA43}" srcOrd="1" destOrd="4" presId="urn:microsoft.com/office/officeart/2005/8/layout/hList7"/>
    <dgm:cxn modelId="{B0720037-20AF-40A7-92FE-FA5737F9A39B}" type="presOf" srcId="{33FDD510-F450-46B3-82C4-14461B14293D}" destId="{010612E4-0190-496E-86E2-F7BF59C0BA43}" srcOrd="1" destOrd="2" presId="urn:microsoft.com/office/officeart/2005/8/layout/hList7"/>
    <dgm:cxn modelId="{EC2E6D37-320A-4CFC-A8E1-04B0B4CC0845}" type="presOf" srcId="{8E2E1571-BD5B-42B3-B4EA-A61CB2C4316E}" destId="{DB49CB88-C554-4CB8-8FF8-0B0747F1B733}" srcOrd="0" destOrd="0" presId="urn:microsoft.com/office/officeart/2005/8/layout/hList7"/>
    <dgm:cxn modelId="{710EBD3B-CC8D-44B1-99AA-581EC8F37DE0}" type="presOf" srcId="{81ADD730-B678-4B5F-9874-AC892F6FFD2E}" destId="{1A40CFE4-3A93-4E3F-8CF1-18E42246B714}" srcOrd="1" destOrd="2" presId="urn:microsoft.com/office/officeart/2005/8/layout/hList7"/>
    <dgm:cxn modelId="{6C89595C-9AF7-4350-B103-2EB437C2B949}" srcId="{0FE38204-BEB1-446C-B662-2B4EFB946A21}" destId="{CDE3D13C-2128-42AA-BDE4-32999CC44F97}" srcOrd="1" destOrd="0" parTransId="{490F29AB-9433-48DF-B446-53450BB5DC21}" sibTransId="{4DF45EE2-6CE2-4AC0-9899-53FC6441D398}"/>
    <dgm:cxn modelId="{6EC1185D-7EA4-4ED2-964E-742AB1A24C80}" type="presOf" srcId="{F351BC9B-5B7A-42E5-970F-0990726AA9FB}" destId="{9A62DD4B-C31B-4351-839A-0F878311D75C}" srcOrd="1" destOrd="1" presId="urn:microsoft.com/office/officeart/2005/8/layout/hList7"/>
    <dgm:cxn modelId="{E8E3CA61-9E12-4506-9CF5-DE3804CCE516}" type="presOf" srcId="{81ADD730-B678-4B5F-9874-AC892F6FFD2E}" destId="{23145FED-BDE0-49FE-A716-5996EF062306}" srcOrd="0" destOrd="2" presId="urn:microsoft.com/office/officeart/2005/8/layout/hList7"/>
    <dgm:cxn modelId="{6A433E42-8910-4AF8-8709-283C9625A937}" type="presOf" srcId="{F351BC9B-5B7A-42E5-970F-0990726AA9FB}" destId="{25985231-67F0-46CA-85C0-F49B3D3C0C37}" srcOrd="0" destOrd="1" presId="urn:microsoft.com/office/officeart/2005/8/layout/hList7"/>
    <dgm:cxn modelId="{54297843-8324-4FA4-B171-EA5B307F33C7}" type="presOf" srcId="{883E1F1B-7F6D-4BB8-B418-BC506D742BBC}" destId="{23145FED-BDE0-49FE-A716-5996EF062306}" srcOrd="0" destOrd="3" presId="urn:microsoft.com/office/officeart/2005/8/layout/hList7"/>
    <dgm:cxn modelId="{A9057B63-46DC-4097-94A9-B31A735ACB42}" type="presOf" srcId="{A6F1BCE9-B990-482A-8248-CF975E961C75}" destId="{02B9A03C-EC6C-449A-ACF1-A86670570CA9}" srcOrd="0" destOrd="1" presId="urn:microsoft.com/office/officeart/2005/8/layout/hList7"/>
    <dgm:cxn modelId="{E6A90245-728E-4882-BE22-669DEA497FA9}" type="presOf" srcId="{93F5C00E-31AA-482F-8BB8-F23BDE17C069}" destId="{1A40CFE4-3A93-4E3F-8CF1-18E42246B714}" srcOrd="1" destOrd="1" presId="urn:microsoft.com/office/officeart/2005/8/layout/hList7"/>
    <dgm:cxn modelId="{E4782A65-4855-46A9-8635-DCEF67565CF7}" srcId="{165F7C1C-848A-4985-AE5C-0D537A177F82}" destId="{FFB5DC8B-4C31-4171-919A-913D1F970346}" srcOrd="1" destOrd="0" parTransId="{00D84D80-BD94-46CF-A6C2-7F405022FF8C}" sibTransId="{8B663421-0733-416A-AD19-5CBAD87D025A}"/>
    <dgm:cxn modelId="{09594748-9C40-4DD8-96B1-0DBD893C1195}" type="presOf" srcId="{0631C403-A31E-4A46-8273-E8423043AC9D}" destId="{02B9A03C-EC6C-449A-ACF1-A86670570CA9}" srcOrd="0" destOrd="0" presId="urn:microsoft.com/office/officeart/2005/8/layout/hList7"/>
    <dgm:cxn modelId="{A49B734F-BF80-41FC-ACA6-ABB0A3C7C9F0}" type="presOf" srcId="{FFB5DC8B-4C31-4171-919A-913D1F970346}" destId="{6364315A-5381-427A-8DC8-496350D568BF}" srcOrd="1" destOrd="0" presId="urn:microsoft.com/office/officeart/2005/8/layout/hList7"/>
    <dgm:cxn modelId="{812B9B72-3D19-4FA3-B86F-FA2F68B39512}" type="presOf" srcId="{DDD5566C-CF4C-478B-BA92-CEAED4E4C7BB}" destId="{C63B7479-BCDB-4AFB-95F0-DB655EB91CD1}" srcOrd="1" destOrd="0" presId="urn:microsoft.com/office/officeart/2005/8/layout/hList7"/>
    <dgm:cxn modelId="{79F8BD53-E8D1-4271-A1FA-0616E1B741E0}" type="presOf" srcId="{6813D47C-C975-4500-8C43-C020F40EB1B5}" destId="{23145FED-BDE0-49FE-A716-5996EF062306}" srcOrd="0" destOrd="5" presId="urn:microsoft.com/office/officeart/2005/8/layout/hList7"/>
    <dgm:cxn modelId="{B2521F54-8E23-4B98-B191-C2FFC29D59A8}" srcId="{CDB479C5-1957-4CB7-BDF5-8A87DA692FA7}" destId="{F351BC9B-5B7A-42E5-970F-0990726AA9FB}" srcOrd="0" destOrd="0" parTransId="{E0128D83-32EC-47D5-B224-283C66CD5EC8}" sibTransId="{9B9D96AF-E349-4C96-A337-8AF8A4317110}"/>
    <dgm:cxn modelId="{2A53BE74-074F-4FFE-83B6-2E87FF4EB8BE}" type="presOf" srcId="{883E1F1B-7F6D-4BB8-B418-BC506D742BBC}" destId="{1A40CFE4-3A93-4E3F-8CF1-18E42246B714}" srcOrd="1" destOrd="3" presId="urn:microsoft.com/office/officeart/2005/8/layout/hList7"/>
    <dgm:cxn modelId="{29B13857-C138-48B5-B6C6-C680D82476E0}" srcId="{EF6EE660-7A53-4FA3-9229-9204E98E4D3D}" destId="{81ADD730-B678-4B5F-9874-AC892F6FFD2E}" srcOrd="1" destOrd="0" parTransId="{DE78ABFE-68F4-4059-9F42-247C4160040D}" sibTransId="{AA8247D7-5100-4067-B601-50D43986C4C3}"/>
    <dgm:cxn modelId="{FE0AA07F-B885-46F8-8EE5-5A63A858C93C}" type="presOf" srcId="{EF6EE660-7A53-4FA3-9229-9204E98E4D3D}" destId="{23145FED-BDE0-49FE-A716-5996EF062306}" srcOrd="0" destOrd="0" presId="urn:microsoft.com/office/officeart/2005/8/layout/hList7"/>
    <dgm:cxn modelId="{83198787-6DFB-4F12-AE1E-60E1E5E5E8A2}" srcId="{CDB479C5-1957-4CB7-BDF5-8A87DA692FA7}" destId="{C30490C7-8B0E-4052-8FC6-374A3C1DFC8F}" srcOrd="1" destOrd="0" parTransId="{78CEABAA-CCA0-4120-BCEC-B73D65EC7E22}" sibTransId="{61303DA6-78E8-4379-8886-864EF422F8DD}"/>
    <dgm:cxn modelId="{7907568B-FA41-4BFF-A720-4D61EE020FFF}" type="presOf" srcId="{8B663421-0733-416A-AD19-5CBAD87D025A}" destId="{9452472A-169F-4E2D-A241-61B77FE14EA6}" srcOrd="0" destOrd="0" presId="urn:microsoft.com/office/officeart/2005/8/layout/hList7"/>
    <dgm:cxn modelId="{A6F6EA8B-81CC-44F7-93D6-DA95A39F2DB0}" srcId="{165F7C1C-848A-4985-AE5C-0D537A177F82}" destId="{EF6EE660-7A53-4FA3-9229-9204E98E4D3D}" srcOrd="4" destOrd="0" parTransId="{401B7A5E-0EB4-438A-9F86-7C5F34603E66}" sibTransId="{D97F3F9B-6757-4BB5-94C0-93C16AA2C1D4}"/>
    <dgm:cxn modelId="{50010090-5C89-48F5-8FF2-960380D967DF}" type="presOf" srcId="{CDB479C5-1957-4CB7-BDF5-8A87DA692FA7}" destId="{9A62DD4B-C31B-4351-839A-0F878311D75C}" srcOrd="1" destOrd="0" presId="urn:microsoft.com/office/officeart/2005/8/layout/hList7"/>
    <dgm:cxn modelId="{E942E193-3954-4EAA-BFAA-CB45F893F916}" srcId="{165F7C1C-848A-4985-AE5C-0D537A177F82}" destId="{0FE38204-BEB1-446C-B662-2B4EFB946A21}" srcOrd="0" destOrd="0" parTransId="{8131B317-644F-40A0-983A-B3B168A06007}" sibTransId="{ED53DD5D-2367-4A91-8240-D7084DFD4AB4}"/>
    <dgm:cxn modelId="{33125F94-BBA9-4F72-8029-22977F7D960F}" type="presOf" srcId="{14C22C57-84E9-4B98-AA3B-F80E3C498494}" destId="{010612E4-0190-496E-86E2-F7BF59C0BA43}" srcOrd="1" destOrd="5" presId="urn:microsoft.com/office/officeart/2005/8/layout/hList7"/>
    <dgm:cxn modelId="{23B6DB95-04F5-4619-A7E5-BC29F1FA5E4B}" type="presOf" srcId="{C30490C7-8B0E-4052-8FC6-374A3C1DFC8F}" destId="{9A62DD4B-C31B-4351-839A-0F878311D75C}" srcOrd="1" destOrd="2" presId="urn:microsoft.com/office/officeart/2005/8/layout/hList7"/>
    <dgm:cxn modelId="{4F5DD396-CA9C-4D88-A55F-9A14BC33D715}" type="presOf" srcId="{14C22C57-84E9-4B98-AA3B-F80E3C498494}" destId="{02B9A03C-EC6C-449A-ACF1-A86670570CA9}" srcOrd="0" destOrd="5" presId="urn:microsoft.com/office/officeart/2005/8/layout/hList7"/>
    <dgm:cxn modelId="{69F9259A-75F1-4742-BC3A-6869DC6CB78E}" type="presOf" srcId="{165F7C1C-848A-4985-AE5C-0D537A177F82}" destId="{BA7C3C51-E986-4A61-8B9A-22C38869E3A0}" srcOrd="0" destOrd="0" presId="urn:microsoft.com/office/officeart/2005/8/layout/hList7"/>
    <dgm:cxn modelId="{5D7D2F9A-8B23-4CEF-9C61-66B17C5B6921}" type="presOf" srcId="{B60D0E8C-5335-4B6D-97BA-87987AF54940}" destId="{1A40CFE4-3A93-4E3F-8CF1-18E42246B714}" srcOrd="1" destOrd="4" presId="urn:microsoft.com/office/officeart/2005/8/layout/hList7"/>
    <dgm:cxn modelId="{B8000C9C-14BC-4DDF-AE88-B1980EBC2B91}" type="presOf" srcId="{9D354003-518A-44FA-BCC6-5FADD00676ED}" destId="{65D30217-BFE0-49CF-9F1C-82814742AFC5}" srcOrd="0" destOrd="1" presId="urn:microsoft.com/office/officeart/2005/8/layout/hList7"/>
    <dgm:cxn modelId="{9E2F229C-2B8F-4F41-B342-D97E4610873C}" type="presOf" srcId="{93F5C00E-31AA-482F-8BB8-F23BDE17C069}" destId="{23145FED-BDE0-49FE-A716-5996EF062306}" srcOrd="0" destOrd="1" presId="urn:microsoft.com/office/officeart/2005/8/layout/hList7"/>
    <dgm:cxn modelId="{9FC3F89C-6C3A-41EA-9CFA-A6D9716BAB67}" type="presOf" srcId="{9D354003-518A-44FA-BCC6-5FADD00676ED}" destId="{D1928EAA-DCDB-4EDB-AE06-D7C1C5E7630D}" srcOrd="1" destOrd="1" presId="urn:microsoft.com/office/officeart/2005/8/layout/hList7"/>
    <dgm:cxn modelId="{F3D51B9E-A869-4449-9496-39E67B42FCAD}" type="presOf" srcId="{C30490C7-8B0E-4052-8FC6-374A3C1DFC8F}" destId="{25985231-67F0-46CA-85C0-F49B3D3C0C37}" srcOrd="0" destOrd="2" presId="urn:microsoft.com/office/officeart/2005/8/layout/hList7"/>
    <dgm:cxn modelId="{A1F788A2-7059-4A4D-BB81-6BB0278F1F7B}" srcId="{0631C403-A31E-4A46-8273-E8423043AC9D}" destId="{33FDD510-F450-46B3-82C4-14461B14293D}" srcOrd="1" destOrd="0" parTransId="{EA7F2341-DF50-4864-9592-11FDAD04643D}" sibTransId="{DD8BA017-2EBB-4B58-84F3-F9CE9313D8A6}"/>
    <dgm:cxn modelId="{B4FB85A3-11B5-4A29-A325-9526FA059E03}" type="presOf" srcId="{C66F50A7-6792-4481-8BA2-58D244BDFB56}" destId="{C392D1BE-1CA0-4A71-BB82-1C9A46C1EFDF}" srcOrd="0" destOrd="0" presId="urn:microsoft.com/office/officeart/2005/8/layout/hList7"/>
    <dgm:cxn modelId="{DBF361AB-2CAD-4386-9D98-C2EF3C948790}" type="presOf" srcId="{CDE3D13C-2128-42AA-BDE4-32999CC44F97}" destId="{65D30217-BFE0-49CF-9F1C-82814742AFC5}" srcOrd="0" destOrd="2" presId="urn:microsoft.com/office/officeart/2005/8/layout/hList7"/>
    <dgm:cxn modelId="{58807AAD-679D-40C1-AF1E-54F8DF82BB5C}" type="presOf" srcId="{A6F1BCE9-B990-482A-8248-CF975E961C75}" destId="{010612E4-0190-496E-86E2-F7BF59C0BA43}" srcOrd="1" destOrd="1" presId="urn:microsoft.com/office/officeart/2005/8/layout/hList7"/>
    <dgm:cxn modelId="{66BAFEAF-3B8F-4997-A81E-E94328C00EC3}" type="presOf" srcId="{B60D0E8C-5335-4B6D-97BA-87987AF54940}" destId="{23145FED-BDE0-49FE-A716-5996EF062306}" srcOrd="0" destOrd="4" presId="urn:microsoft.com/office/officeart/2005/8/layout/hList7"/>
    <dgm:cxn modelId="{2AA057BF-45F0-4C99-9CF4-BA68F59DA8C5}" type="presOf" srcId="{D97F3F9B-6757-4BB5-94C0-93C16AA2C1D4}" destId="{B22C2958-2181-4763-B907-4330E611DD26}" srcOrd="0" destOrd="0" presId="urn:microsoft.com/office/officeart/2005/8/layout/hList7"/>
    <dgm:cxn modelId="{9E06F6C0-5D64-4662-9D81-9AE900F27F0D}" srcId="{EF6EE660-7A53-4FA3-9229-9204E98E4D3D}" destId="{93F5C00E-31AA-482F-8BB8-F23BDE17C069}" srcOrd="0" destOrd="0" parTransId="{298FC4AD-2092-4CC8-81DF-20E5536967E1}" sibTransId="{4CA27639-F944-4A22-8B01-9DFEEBF4B0C9}"/>
    <dgm:cxn modelId="{C35FE1C1-7A26-4342-81A0-848958E00D29}" srcId="{0631C403-A31E-4A46-8273-E8423043AC9D}" destId="{A6F1BCE9-B990-482A-8248-CF975E961C75}" srcOrd="0" destOrd="0" parTransId="{6DFE9CF1-44E4-4A7E-BC5B-C8B944EC1C9D}" sibTransId="{E976E546-29A7-4925-A45B-00CABCA96432}"/>
    <dgm:cxn modelId="{81980AC2-2F61-4ECA-97A8-3E03BF8F8CAC}" type="presOf" srcId="{6813D47C-C975-4500-8C43-C020F40EB1B5}" destId="{1A40CFE4-3A93-4E3F-8CF1-18E42246B714}" srcOrd="1" destOrd="5" presId="urn:microsoft.com/office/officeart/2005/8/layout/hList7"/>
    <dgm:cxn modelId="{A7EDA7C6-9F8C-42F7-AE98-A9BAC6D396AA}" type="presOf" srcId="{0FE38204-BEB1-446C-B662-2B4EFB946A21}" destId="{65D30217-BFE0-49CF-9F1C-82814742AFC5}" srcOrd="0" destOrd="0" presId="urn:microsoft.com/office/officeart/2005/8/layout/hList7"/>
    <dgm:cxn modelId="{E68BC2C9-33D1-4872-87BD-199792FC6D8E}" srcId="{165F7C1C-848A-4985-AE5C-0D537A177F82}" destId="{CDB479C5-1957-4CB7-BDF5-8A87DA692FA7}" srcOrd="5" destOrd="0" parTransId="{A4267699-C196-4386-A71B-F0ACD42E23C7}" sibTransId="{E1C3BEDD-C740-4BD2-BCBE-452F886CCA8D}"/>
    <dgm:cxn modelId="{B0F38CCA-8472-4683-9D39-2186EAB3767E}" srcId="{EF6EE660-7A53-4FA3-9229-9204E98E4D3D}" destId="{B60D0E8C-5335-4B6D-97BA-87987AF54940}" srcOrd="3" destOrd="0" parTransId="{B39054C7-900A-48DF-9EB9-5D6C942B9247}" sibTransId="{D5886B31-4421-4A3D-AAFF-1E14D14D3919}"/>
    <dgm:cxn modelId="{E4618AD4-EEAF-40AA-866B-0BFD3DDF6E21}" type="presOf" srcId="{DDD5566C-CF4C-478B-BA92-CEAED4E4C7BB}" destId="{A5E32F64-6524-4ED8-82C0-B77789B68603}" srcOrd="0" destOrd="0" presId="urn:microsoft.com/office/officeart/2005/8/layout/hList7"/>
    <dgm:cxn modelId="{B51E98DA-A1F9-4367-84F4-366713BE34AE}" srcId="{0631C403-A31E-4A46-8273-E8423043AC9D}" destId="{D737B38D-6B7D-485A-A6CF-0B7FABEBA9FB}" srcOrd="3" destOrd="0" parTransId="{441599B4-0444-4C0E-A565-3EE3EE5A01CD}" sibTransId="{D62CAF5F-B352-4149-A0E6-742DF58507CD}"/>
    <dgm:cxn modelId="{C788D8DD-0D1E-4659-B2E3-C59B274CCC79}" srcId="{0631C403-A31E-4A46-8273-E8423043AC9D}" destId="{07A981E9-CB4D-4F8E-8B1B-69AD42FC638D}" srcOrd="2" destOrd="0" parTransId="{98DACF5E-8468-41DB-B3B5-724559869DA0}" sibTransId="{3236D41C-DF30-4A32-8014-208E46FDE65E}"/>
    <dgm:cxn modelId="{EDAF54E2-ED81-4C55-9A99-557C04160665}" srcId="{165F7C1C-848A-4985-AE5C-0D537A177F82}" destId="{0631C403-A31E-4A46-8273-E8423043AC9D}" srcOrd="2" destOrd="0" parTransId="{1D6E6DD3-F1CB-4766-9057-89FA5097FA8D}" sibTransId="{C66F50A7-6792-4481-8BA2-58D244BDFB56}"/>
    <dgm:cxn modelId="{36D9F2E2-3526-4DE2-A537-6D991E504D21}" type="presOf" srcId="{07A981E9-CB4D-4F8E-8B1B-69AD42FC638D}" destId="{02B9A03C-EC6C-449A-ACF1-A86670570CA9}" srcOrd="0" destOrd="3" presId="urn:microsoft.com/office/officeart/2005/8/layout/hList7"/>
    <dgm:cxn modelId="{5CEF67E3-F24A-4DA2-8405-0109155065B8}" type="presOf" srcId="{07A981E9-CB4D-4F8E-8B1B-69AD42FC638D}" destId="{010612E4-0190-496E-86E2-F7BF59C0BA43}" srcOrd="1" destOrd="3" presId="urn:microsoft.com/office/officeart/2005/8/layout/hList7"/>
    <dgm:cxn modelId="{458094EA-9F8F-4105-BB69-CB25BE34AA4B}" type="presOf" srcId="{CDE3D13C-2128-42AA-BDE4-32999CC44F97}" destId="{D1928EAA-DCDB-4EDB-AE06-D7C1C5E7630D}" srcOrd="1" destOrd="2" presId="urn:microsoft.com/office/officeart/2005/8/layout/hList7"/>
    <dgm:cxn modelId="{8EBAA4EC-1C8C-4FB5-9B43-A2A242B03809}" type="presOf" srcId="{0FE38204-BEB1-446C-B662-2B4EFB946A21}" destId="{D1928EAA-DCDB-4EDB-AE06-D7C1C5E7630D}" srcOrd="1" destOrd="0" presId="urn:microsoft.com/office/officeart/2005/8/layout/hList7"/>
    <dgm:cxn modelId="{12E8DAED-50AA-4F23-9CB5-85233327233D}" type="presOf" srcId="{33FDD510-F450-46B3-82C4-14461B14293D}" destId="{02B9A03C-EC6C-449A-ACF1-A86670570CA9}" srcOrd="0" destOrd="2" presId="urn:microsoft.com/office/officeart/2005/8/layout/hList7"/>
    <dgm:cxn modelId="{BB02DDE5-D938-48D6-B377-3BADD1AC9614}" type="presParOf" srcId="{BA7C3C51-E986-4A61-8B9A-22C38869E3A0}" destId="{F49EE015-CD87-4614-9B09-BF9389F6F9C4}" srcOrd="0" destOrd="0" presId="urn:microsoft.com/office/officeart/2005/8/layout/hList7"/>
    <dgm:cxn modelId="{609AE7DE-5B98-42E8-9E7E-BA1CF9D83357}" type="presParOf" srcId="{BA7C3C51-E986-4A61-8B9A-22C38869E3A0}" destId="{47079DD3-274A-411B-BDEA-4ED865DF42DF}" srcOrd="1" destOrd="0" presId="urn:microsoft.com/office/officeart/2005/8/layout/hList7"/>
    <dgm:cxn modelId="{7BCEA116-AAA3-464B-987D-F22C3DE7B5C2}" type="presParOf" srcId="{47079DD3-274A-411B-BDEA-4ED865DF42DF}" destId="{E2F13250-94A9-4104-A79A-000BAB65E9D9}" srcOrd="0" destOrd="0" presId="urn:microsoft.com/office/officeart/2005/8/layout/hList7"/>
    <dgm:cxn modelId="{C0AD1C87-71A6-495D-86A1-5797AB3192BF}" type="presParOf" srcId="{E2F13250-94A9-4104-A79A-000BAB65E9D9}" destId="{65D30217-BFE0-49CF-9F1C-82814742AFC5}" srcOrd="0" destOrd="0" presId="urn:microsoft.com/office/officeart/2005/8/layout/hList7"/>
    <dgm:cxn modelId="{97CC698E-CCF8-41B3-9BD2-74061AE94A6E}" type="presParOf" srcId="{E2F13250-94A9-4104-A79A-000BAB65E9D9}" destId="{D1928EAA-DCDB-4EDB-AE06-D7C1C5E7630D}" srcOrd="1" destOrd="0" presId="urn:microsoft.com/office/officeart/2005/8/layout/hList7"/>
    <dgm:cxn modelId="{891B30E8-D6D5-40B9-A2B5-D12BF6BC73E5}" type="presParOf" srcId="{E2F13250-94A9-4104-A79A-000BAB65E9D9}" destId="{879169A6-B4AE-4A43-86A7-9A18E313956F}" srcOrd="2" destOrd="0" presId="urn:microsoft.com/office/officeart/2005/8/layout/hList7"/>
    <dgm:cxn modelId="{5EBD793D-ADE5-4934-880B-CBDB64BD1D40}" type="presParOf" srcId="{E2F13250-94A9-4104-A79A-000BAB65E9D9}" destId="{598639C0-D95C-437E-92D1-9DE00E772821}" srcOrd="3" destOrd="0" presId="urn:microsoft.com/office/officeart/2005/8/layout/hList7"/>
    <dgm:cxn modelId="{EC1C1573-BAB7-4372-8DC2-DE22482B5784}" type="presParOf" srcId="{47079DD3-274A-411B-BDEA-4ED865DF42DF}" destId="{A64F5FB6-34A3-4FFB-A238-FF73F82C1232}" srcOrd="1" destOrd="0" presId="urn:microsoft.com/office/officeart/2005/8/layout/hList7"/>
    <dgm:cxn modelId="{8204AFA0-375D-409E-92AF-9E7E565F1673}" type="presParOf" srcId="{47079DD3-274A-411B-BDEA-4ED865DF42DF}" destId="{D2111F57-AA54-4112-8FFE-E0C5C3751D6C}" srcOrd="2" destOrd="0" presId="urn:microsoft.com/office/officeart/2005/8/layout/hList7"/>
    <dgm:cxn modelId="{CF885AE6-FBDD-4B0C-8C0C-1CBB5854A783}" type="presParOf" srcId="{D2111F57-AA54-4112-8FFE-E0C5C3751D6C}" destId="{C48AA84C-84EA-4CE1-84C7-5DE3216DCF8D}" srcOrd="0" destOrd="0" presId="urn:microsoft.com/office/officeart/2005/8/layout/hList7"/>
    <dgm:cxn modelId="{EA7DF7E9-BA4C-44AE-B56E-99DB9B90CEA8}" type="presParOf" srcId="{D2111F57-AA54-4112-8FFE-E0C5C3751D6C}" destId="{6364315A-5381-427A-8DC8-496350D568BF}" srcOrd="1" destOrd="0" presId="urn:microsoft.com/office/officeart/2005/8/layout/hList7"/>
    <dgm:cxn modelId="{D50DBA0F-C2DD-4892-9E6B-3EFD24D9D235}" type="presParOf" srcId="{D2111F57-AA54-4112-8FFE-E0C5C3751D6C}" destId="{303E0F4D-7B49-416C-82B8-E9020C8129B5}" srcOrd="2" destOrd="0" presId="urn:microsoft.com/office/officeart/2005/8/layout/hList7"/>
    <dgm:cxn modelId="{AA3BA55E-4A6A-447F-A5C4-A047B65A627C}" type="presParOf" srcId="{D2111F57-AA54-4112-8FFE-E0C5C3751D6C}" destId="{2B464D0F-3937-48B5-A850-E17B1FDE9CA0}" srcOrd="3" destOrd="0" presId="urn:microsoft.com/office/officeart/2005/8/layout/hList7"/>
    <dgm:cxn modelId="{AD27EFF5-7789-4107-842E-62344B70BC72}" type="presParOf" srcId="{47079DD3-274A-411B-BDEA-4ED865DF42DF}" destId="{9452472A-169F-4E2D-A241-61B77FE14EA6}" srcOrd="3" destOrd="0" presId="urn:microsoft.com/office/officeart/2005/8/layout/hList7"/>
    <dgm:cxn modelId="{D28D3244-D916-4F1E-91CA-388D4E95B541}" type="presParOf" srcId="{47079DD3-274A-411B-BDEA-4ED865DF42DF}" destId="{42AA2DA0-DB13-4679-A782-D2CF31793ED4}" srcOrd="4" destOrd="0" presId="urn:microsoft.com/office/officeart/2005/8/layout/hList7"/>
    <dgm:cxn modelId="{6C0AB4C6-0C37-4B49-AEB3-D2B4C6C27633}" type="presParOf" srcId="{42AA2DA0-DB13-4679-A782-D2CF31793ED4}" destId="{02B9A03C-EC6C-449A-ACF1-A86670570CA9}" srcOrd="0" destOrd="0" presId="urn:microsoft.com/office/officeart/2005/8/layout/hList7"/>
    <dgm:cxn modelId="{D1E563DF-CA71-490D-9F4F-ECFCCD4ADA2B}" type="presParOf" srcId="{42AA2DA0-DB13-4679-A782-D2CF31793ED4}" destId="{010612E4-0190-496E-86E2-F7BF59C0BA43}" srcOrd="1" destOrd="0" presId="urn:microsoft.com/office/officeart/2005/8/layout/hList7"/>
    <dgm:cxn modelId="{E1952341-43D8-4B5B-865A-DFBFADA8891E}" type="presParOf" srcId="{42AA2DA0-DB13-4679-A782-D2CF31793ED4}" destId="{2624EB39-EDB2-4AF7-905F-40BC5EE0A4DD}" srcOrd="2" destOrd="0" presId="urn:microsoft.com/office/officeart/2005/8/layout/hList7"/>
    <dgm:cxn modelId="{F05BC8CC-2839-4FDC-9D51-2FFB82549C33}" type="presParOf" srcId="{42AA2DA0-DB13-4679-A782-D2CF31793ED4}" destId="{092E5969-0517-4042-BAE9-C643098F08FA}" srcOrd="3" destOrd="0" presId="urn:microsoft.com/office/officeart/2005/8/layout/hList7"/>
    <dgm:cxn modelId="{FECA39BA-9FEC-486D-8B9D-8EE4394F6F87}" type="presParOf" srcId="{47079DD3-274A-411B-BDEA-4ED865DF42DF}" destId="{C392D1BE-1CA0-4A71-BB82-1C9A46C1EFDF}" srcOrd="5" destOrd="0" presId="urn:microsoft.com/office/officeart/2005/8/layout/hList7"/>
    <dgm:cxn modelId="{6FD2DD3B-2A8F-4450-9E51-B8E7580C0439}" type="presParOf" srcId="{47079DD3-274A-411B-BDEA-4ED865DF42DF}" destId="{173CBEE1-E072-4400-BFD2-C4DC7539779E}" srcOrd="6" destOrd="0" presId="urn:microsoft.com/office/officeart/2005/8/layout/hList7"/>
    <dgm:cxn modelId="{C1B77B38-FA9A-4EEA-B077-C315D0F083C3}" type="presParOf" srcId="{173CBEE1-E072-4400-BFD2-C4DC7539779E}" destId="{A5E32F64-6524-4ED8-82C0-B77789B68603}" srcOrd="0" destOrd="0" presId="urn:microsoft.com/office/officeart/2005/8/layout/hList7"/>
    <dgm:cxn modelId="{954DB249-2305-44DD-856C-C060967456CB}" type="presParOf" srcId="{173CBEE1-E072-4400-BFD2-C4DC7539779E}" destId="{C63B7479-BCDB-4AFB-95F0-DB655EB91CD1}" srcOrd="1" destOrd="0" presId="urn:microsoft.com/office/officeart/2005/8/layout/hList7"/>
    <dgm:cxn modelId="{2E33C2B0-5707-4032-980D-FC5FD758CFF7}" type="presParOf" srcId="{173CBEE1-E072-4400-BFD2-C4DC7539779E}" destId="{FCD0E49E-BFDD-480E-A3BF-F6794855B7C0}" srcOrd="2" destOrd="0" presId="urn:microsoft.com/office/officeart/2005/8/layout/hList7"/>
    <dgm:cxn modelId="{1E1A341F-1CBF-4D0B-BCAE-46AB95F9F361}" type="presParOf" srcId="{173CBEE1-E072-4400-BFD2-C4DC7539779E}" destId="{CAA2951A-758C-434D-9154-D5C0875DD059}" srcOrd="3" destOrd="0" presId="urn:microsoft.com/office/officeart/2005/8/layout/hList7"/>
    <dgm:cxn modelId="{C3F24D97-D7B6-4D2B-B9F0-CE45EFB6DC4A}" type="presParOf" srcId="{47079DD3-274A-411B-BDEA-4ED865DF42DF}" destId="{DB49CB88-C554-4CB8-8FF8-0B0747F1B733}" srcOrd="7" destOrd="0" presId="urn:microsoft.com/office/officeart/2005/8/layout/hList7"/>
    <dgm:cxn modelId="{21B320B8-397E-4C75-976F-C87284D81AA8}" type="presParOf" srcId="{47079DD3-274A-411B-BDEA-4ED865DF42DF}" destId="{5FECF85D-287B-4983-AE16-F5E9558B0D8E}" srcOrd="8" destOrd="0" presId="urn:microsoft.com/office/officeart/2005/8/layout/hList7"/>
    <dgm:cxn modelId="{8E2BC139-581F-4A88-BF6F-2E88969517C5}" type="presParOf" srcId="{5FECF85D-287B-4983-AE16-F5E9558B0D8E}" destId="{23145FED-BDE0-49FE-A716-5996EF062306}" srcOrd="0" destOrd="0" presId="urn:microsoft.com/office/officeart/2005/8/layout/hList7"/>
    <dgm:cxn modelId="{782D6413-D162-4CB2-9C45-C77962AD42F8}" type="presParOf" srcId="{5FECF85D-287B-4983-AE16-F5E9558B0D8E}" destId="{1A40CFE4-3A93-4E3F-8CF1-18E42246B714}" srcOrd="1" destOrd="0" presId="urn:microsoft.com/office/officeart/2005/8/layout/hList7"/>
    <dgm:cxn modelId="{091C7CFD-4C69-46D1-9C9F-D209D702A798}" type="presParOf" srcId="{5FECF85D-287B-4983-AE16-F5E9558B0D8E}" destId="{C2B4B799-5074-43A9-900D-A7F2877CA7F0}" srcOrd="2" destOrd="0" presId="urn:microsoft.com/office/officeart/2005/8/layout/hList7"/>
    <dgm:cxn modelId="{5FAE5E07-81DB-4E56-884B-A294ABC77638}" type="presParOf" srcId="{5FECF85D-287B-4983-AE16-F5E9558B0D8E}" destId="{85C44B7E-4342-4662-8F2A-25E0391BF93A}" srcOrd="3" destOrd="0" presId="urn:microsoft.com/office/officeart/2005/8/layout/hList7"/>
    <dgm:cxn modelId="{AAF04F7D-01FF-4F8F-823B-90503D370323}" type="presParOf" srcId="{47079DD3-274A-411B-BDEA-4ED865DF42DF}" destId="{B22C2958-2181-4763-B907-4330E611DD26}" srcOrd="9" destOrd="0" presId="urn:microsoft.com/office/officeart/2005/8/layout/hList7"/>
    <dgm:cxn modelId="{F42BA3E6-05C2-4FBC-9226-40E8183FF1D0}" type="presParOf" srcId="{47079DD3-274A-411B-BDEA-4ED865DF42DF}" destId="{31FAE2FB-1960-429D-BDFB-F820290A59EF}" srcOrd="10" destOrd="0" presId="urn:microsoft.com/office/officeart/2005/8/layout/hList7"/>
    <dgm:cxn modelId="{7A5D4892-8A0C-43C8-8F23-39E276BE997D}" type="presParOf" srcId="{31FAE2FB-1960-429D-BDFB-F820290A59EF}" destId="{25985231-67F0-46CA-85C0-F49B3D3C0C37}" srcOrd="0" destOrd="0" presId="urn:microsoft.com/office/officeart/2005/8/layout/hList7"/>
    <dgm:cxn modelId="{3B393811-8B20-4E86-9493-2865E1121D38}" type="presParOf" srcId="{31FAE2FB-1960-429D-BDFB-F820290A59EF}" destId="{9A62DD4B-C31B-4351-839A-0F878311D75C}" srcOrd="1" destOrd="0" presId="urn:microsoft.com/office/officeart/2005/8/layout/hList7"/>
    <dgm:cxn modelId="{265D19A4-2113-4D37-816D-8D11C49AA794}" type="presParOf" srcId="{31FAE2FB-1960-429D-BDFB-F820290A59EF}" destId="{B4AE4F61-D04F-47BF-8BC4-85E5F348A316}" srcOrd="2" destOrd="0" presId="urn:microsoft.com/office/officeart/2005/8/layout/hList7"/>
    <dgm:cxn modelId="{6EF8979D-88B0-4A07-AF91-DCDE89BD1F21}" type="presParOf" srcId="{31FAE2FB-1960-429D-BDFB-F820290A59EF}" destId="{2AA8B896-5799-4158-9AFF-902B9F1F0F53}"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7EC17-409A-48FD-AB1A-FC19D08027E0}"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AU"/>
        </a:p>
      </dgm:t>
    </dgm:pt>
    <dgm:pt modelId="{B40A068C-2B52-461E-9562-EC69EBFDD27B}">
      <dgm:prSet phldrT="[Text]" custT="1"/>
      <dgm:spPr/>
      <dgm:t>
        <a:bodyPr/>
        <a:lstStyle/>
        <a:p>
          <a:r>
            <a:rPr lang="en-US" sz="1400" dirty="0">
              <a:latin typeface="Avenir Next LT Pro" panose="020B0504020202020204" pitchFamily="34" charset="0"/>
            </a:rPr>
            <a:t>Cluster </a:t>
          </a:r>
          <a:r>
            <a:rPr lang="en-US" sz="1400" dirty="0" err="1">
              <a:latin typeface="Avenir Next LT Pro" panose="020B0504020202020204" pitchFamily="34" charset="0"/>
            </a:rPr>
            <a:t>optimisation</a:t>
          </a:r>
          <a:r>
            <a:rPr lang="en-US" sz="1400" dirty="0">
              <a:latin typeface="Avenir Next LT Pro" panose="020B0504020202020204" pitchFamily="34" charset="0"/>
            </a:rPr>
            <a:t> was done using range of clusters between 15 and 30.  </a:t>
          </a:r>
          <a:endParaRPr lang="en-AU" sz="1400" dirty="0">
            <a:latin typeface="Avenir Next LT Pro" panose="020B0504020202020204" pitchFamily="34" charset="0"/>
          </a:endParaRPr>
        </a:p>
      </dgm:t>
    </dgm:pt>
    <dgm:pt modelId="{8C970A25-7BA2-48B7-8EE7-4CA4F16E772A}" type="parTrans" cxnId="{942A4D9C-189C-416A-BFF3-4D721942D0A8}">
      <dgm:prSet/>
      <dgm:spPr/>
      <dgm:t>
        <a:bodyPr/>
        <a:lstStyle/>
        <a:p>
          <a:endParaRPr lang="en-AU" sz="2000">
            <a:latin typeface="Avenir Next LT Pro" panose="020B0504020202020204" pitchFamily="34" charset="0"/>
          </a:endParaRPr>
        </a:p>
      </dgm:t>
    </dgm:pt>
    <dgm:pt modelId="{D4D6238F-17A9-4370-917F-8875AE7E2424}" type="sibTrans" cxnId="{942A4D9C-189C-416A-BFF3-4D721942D0A8}">
      <dgm:prSet/>
      <dgm:spPr/>
      <dgm:t>
        <a:bodyPr/>
        <a:lstStyle/>
        <a:p>
          <a:endParaRPr lang="en-AU" sz="2000">
            <a:latin typeface="Avenir Next LT Pro" panose="020B0504020202020204" pitchFamily="34" charset="0"/>
          </a:endParaRPr>
        </a:p>
      </dgm:t>
    </dgm:pt>
    <dgm:pt modelId="{994C58D8-585A-4F68-B8C8-E814263B6FE5}">
      <dgm:prSet custT="1"/>
      <dgm:spPr/>
      <dgm:t>
        <a:bodyPr/>
        <a:lstStyle/>
        <a:p>
          <a:r>
            <a:rPr lang="en-US" sz="1400" dirty="0">
              <a:latin typeface="Avenir Next LT Pro" panose="020B0504020202020204" pitchFamily="34" charset="0"/>
            </a:rPr>
            <a:t>We validated results with elbow method of both distortions and inertia, as well as Silhouette.  </a:t>
          </a:r>
        </a:p>
      </dgm:t>
    </dgm:pt>
    <dgm:pt modelId="{709F5D60-A013-4926-96F0-54A6C4DEABAA}" type="parTrans" cxnId="{AC6530E4-A979-45D5-9EE4-C56B2DCAFE62}">
      <dgm:prSet/>
      <dgm:spPr/>
      <dgm:t>
        <a:bodyPr/>
        <a:lstStyle/>
        <a:p>
          <a:endParaRPr lang="en-AU" sz="2000">
            <a:latin typeface="Avenir Next LT Pro" panose="020B0504020202020204" pitchFamily="34" charset="0"/>
          </a:endParaRPr>
        </a:p>
      </dgm:t>
    </dgm:pt>
    <dgm:pt modelId="{0A9F0C08-F08B-4D9D-A3AF-76D43625E86D}" type="sibTrans" cxnId="{AC6530E4-A979-45D5-9EE4-C56B2DCAFE62}">
      <dgm:prSet/>
      <dgm:spPr/>
      <dgm:t>
        <a:bodyPr/>
        <a:lstStyle/>
        <a:p>
          <a:endParaRPr lang="en-AU" sz="2000">
            <a:latin typeface="Avenir Next LT Pro" panose="020B0504020202020204" pitchFamily="34" charset="0"/>
          </a:endParaRPr>
        </a:p>
      </dgm:t>
    </dgm:pt>
    <dgm:pt modelId="{31AC04D1-34C1-4B2D-88CD-A5D0EA297F5A}">
      <dgm:prSet custT="1"/>
      <dgm:spPr/>
      <dgm:t>
        <a:bodyPr/>
        <a:lstStyle/>
        <a:p>
          <a:r>
            <a:rPr lang="en-US" sz="1400" dirty="0">
              <a:latin typeface="Avenir Next LT Pro" panose="020B0504020202020204" pitchFamily="34" charset="0"/>
            </a:rPr>
            <a:t>Final decision was 22 clusters that yielded Silhouette score of 0.61 with optimum distortion and inertia scores.   </a:t>
          </a:r>
        </a:p>
      </dgm:t>
    </dgm:pt>
    <dgm:pt modelId="{A502255B-BA8B-40E4-9FDD-86C630DD25D6}" type="parTrans" cxnId="{9DADF336-6B4F-4FEF-BCF5-9AE8C96938E8}">
      <dgm:prSet/>
      <dgm:spPr/>
      <dgm:t>
        <a:bodyPr/>
        <a:lstStyle/>
        <a:p>
          <a:endParaRPr lang="en-AU" sz="2000">
            <a:latin typeface="Avenir Next LT Pro" panose="020B0504020202020204" pitchFamily="34" charset="0"/>
          </a:endParaRPr>
        </a:p>
      </dgm:t>
    </dgm:pt>
    <dgm:pt modelId="{002336EC-B70A-4949-A1A9-A8009C01962A}" type="sibTrans" cxnId="{9DADF336-6B4F-4FEF-BCF5-9AE8C96938E8}">
      <dgm:prSet/>
      <dgm:spPr/>
      <dgm:t>
        <a:bodyPr/>
        <a:lstStyle/>
        <a:p>
          <a:endParaRPr lang="en-AU" sz="2000">
            <a:latin typeface="Avenir Next LT Pro" panose="020B0504020202020204" pitchFamily="34" charset="0"/>
          </a:endParaRPr>
        </a:p>
      </dgm:t>
    </dgm:pt>
    <dgm:pt modelId="{8D20A882-D3B7-4DD1-951F-9E8BA7661143}">
      <dgm:prSet custT="1"/>
      <dgm:spPr/>
      <dgm:t>
        <a:bodyPr/>
        <a:lstStyle/>
        <a:p>
          <a:r>
            <a:rPr lang="en-US" sz="1400" dirty="0">
              <a:latin typeface="Avenir Next LT Pro" panose="020B0504020202020204" pitchFamily="34" charset="0"/>
            </a:rPr>
            <a:t>We note there was a negative correlation in elbow scores  as numbers of clusters increased, so we didn’t investigate any number of clusters above our tested range.  </a:t>
          </a:r>
        </a:p>
      </dgm:t>
    </dgm:pt>
    <dgm:pt modelId="{9557239A-72F9-4531-8BB6-B27201965203}" type="parTrans" cxnId="{20441172-462B-4DDE-8BE7-6A5D751BC80A}">
      <dgm:prSet/>
      <dgm:spPr/>
      <dgm:t>
        <a:bodyPr/>
        <a:lstStyle/>
        <a:p>
          <a:endParaRPr lang="en-AU" sz="2000">
            <a:latin typeface="Avenir Next LT Pro" panose="020B0504020202020204" pitchFamily="34" charset="0"/>
          </a:endParaRPr>
        </a:p>
      </dgm:t>
    </dgm:pt>
    <dgm:pt modelId="{6B4C9B54-31A2-46F3-A794-B302F8C58673}" type="sibTrans" cxnId="{20441172-462B-4DDE-8BE7-6A5D751BC80A}">
      <dgm:prSet/>
      <dgm:spPr/>
      <dgm:t>
        <a:bodyPr/>
        <a:lstStyle/>
        <a:p>
          <a:endParaRPr lang="en-AU" sz="2000">
            <a:latin typeface="Avenir Next LT Pro" panose="020B0504020202020204" pitchFamily="34" charset="0"/>
          </a:endParaRPr>
        </a:p>
      </dgm:t>
    </dgm:pt>
    <dgm:pt modelId="{841E48B4-4BAA-4278-AD2B-1D73773463D9}">
      <dgm:prSet custT="1"/>
      <dgm:spPr/>
      <dgm:t>
        <a:bodyPr/>
        <a:lstStyle/>
        <a:p>
          <a:r>
            <a:rPr lang="en-US" sz="1400" dirty="0">
              <a:latin typeface="Avenir Next LT Pro" panose="020B0504020202020204" pitchFamily="34" charset="0"/>
            </a:rPr>
            <a:t>We also note the distribution of clusters was not consistent. It is our assumption that is due to the nature of our dataset.</a:t>
          </a:r>
        </a:p>
      </dgm:t>
    </dgm:pt>
    <dgm:pt modelId="{CDADEFD4-3FB9-45AB-8505-4178740EAB76}" type="parTrans" cxnId="{D1169DCB-E0E3-4FCB-A3BC-9AC2BC499EE7}">
      <dgm:prSet/>
      <dgm:spPr/>
      <dgm:t>
        <a:bodyPr/>
        <a:lstStyle/>
        <a:p>
          <a:endParaRPr lang="en-AU" sz="2000">
            <a:latin typeface="Avenir Next LT Pro" panose="020B0504020202020204" pitchFamily="34" charset="0"/>
          </a:endParaRPr>
        </a:p>
      </dgm:t>
    </dgm:pt>
    <dgm:pt modelId="{A8DB3102-CD66-4052-B123-60E80F274F5F}" type="sibTrans" cxnId="{D1169DCB-E0E3-4FCB-A3BC-9AC2BC499EE7}">
      <dgm:prSet/>
      <dgm:spPr/>
      <dgm:t>
        <a:bodyPr/>
        <a:lstStyle/>
        <a:p>
          <a:endParaRPr lang="en-AU" sz="2000">
            <a:latin typeface="Avenir Next LT Pro" panose="020B0504020202020204" pitchFamily="34" charset="0"/>
          </a:endParaRPr>
        </a:p>
      </dgm:t>
    </dgm:pt>
    <dgm:pt modelId="{1F30688D-4A8B-4972-AAEF-6757D4CDAC91}" type="pres">
      <dgm:prSet presAssocID="{26B7EC17-409A-48FD-AB1A-FC19D08027E0}" presName="Name0" presStyleCnt="0">
        <dgm:presLayoutVars>
          <dgm:dir/>
          <dgm:resizeHandles val="exact"/>
        </dgm:presLayoutVars>
      </dgm:prSet>
      <dgm:spPr/>
    </dgm:pt>
    <dgm:pt modelId="{F971E705-BDAA-4704-AADC-A73014503C81}" type="pres">
      <dgm:prSet presAssocID="{B40A068C-2B52-461E-9562-EC69EBFDD27B}" presName="composite" presStyleCnt="0"/>
      <dgm:spPr/>
    </dgm:pt>
    <dgm:pt modelId="{8EA878B7-BB0D-4138-B22F-0459EC75ABFB}" type="pres">
      <dgm:prSet presAssocID="{B40A068C-2B52-461E-9562-EC69EBFDD27B}" presName="rect1" presStyleLbl="trAlignAcc1" presStyleIdx="0" presStyleCnt="5">
        <dgm:presLayoutVars>
          <dgm:bulletEnabled val="1"/>
        </dgm:presLayoutVars>
      </dgm:prSet>
      <dgm:spPr/>
    </dgm:pt>
    <dgm:pt modelId="{01A3360E-A0C4-474E-A15C-C953F8E73EEF}" type="pres">
      <dgm:prSet presAssocID="{B40A068C-2B52-461E-9562-EC69EBFDD27B}" presName="rect2"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Artificial Intelligence"/>
        </a:ext>
      </dgm:extLst>
    </dgm:pt>
    <dgm:pt modelId="{DD964750-9266-465A-9681-267B2C73F0DF}" type="pres">
      <dgm:prSet presAssocID="{D4D6238F-17A9-4370-917F-8875AE7E2424}" presName="sibTrans" presStyleCnt="0"/>
      <dgm:spPr/>
    </dgm:pt>
    <dgm:pt modelId="{72D1E63D-B5F0-4618-90C9-E5F56E77D274}" type="pres">
      <dgm:prSet presAssocID="{994C58D8-585A-4F68-B8C8-E814263B6FE5}" presName="composite" presStyleCnt="0"/>
      <dgm:spPr/>
    </dgm:pt>
    <dgm:pt modelId="{5892F729-2A5E-4F69-B4FD-0901BD870A19}" type="pres">
      <dgm:prSet presAssocID="{994C58D8-585A-4F68-B8C8-E814263B6FE5}" presName="rect1" presStyleLbl="trAlignAcc1" presStyleIdx="1" presStyleCnt="5" custLinFactNeighborX="-261" custLinFactNeighborY="2550">
        <dgm:presLayoutVars>
          <dgm:bulletEnabled val="1"/>
        </dgm:presLayoutVars>
      </dgm:prSet>
      <dgm:spPr/>
    </dgm:pt>
    <dgm:pt modelId="{012DAE39-10A1-4AAE-9E47-7D2566A637A2}" type="pres">
      <dgm:prSet presAssocID="{994C58D8-585A-4F68-B8C8-E814263B6FE5}" presName="rect2"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Aspiration"/>
        </a:ext>
      </dgm:extLst>
    </dgm:pt>
    <dgm:pt modelId="{F001AB00-2863-4062-AC8D-2FFA93BB26CF}" type="pres">
      <dgm:prSet presAssocID="{0A9F0C08-F08B-4D9D-A3AF-76D43625E86D}" presName="sibTrans" presStyleCnt="0"/>
      <dgm:spPr/>
    </dgm:pt>
    <dgm:pt modelId="{5ADBB7E4-ED56-486B-8D4F-8DB61BB5BEFD}" type="pres">
      <dgm:prSet presAssocID="{31AC04D1-34C1-4B2D-88CD-A5D0EA297F5A}" presName="composite" presStyleCnt="0"/>
      <dgm:spPr/>
    </dgm:pt>
    <dgm:pt modelId="{FC0E7892-4A38-4AC6-9C4F-E7C14E12C433}" type="pres">
      <dgm:prSet presAssocID="{31AC04D1-34C1-4B2D-88CD-A5D0EA297F5A}" presName="rect1" presStyleLbl="trAlignAcc1" presStyleIdx="2" presStyleCnt="5">
        <dgm:presLayoutVars>
          <dgm:bulletEnabled val="1"/>
        </dgm:presLayoutVars>
      </dgm:prSet>
      <dgm:spPr/>
    </dgm:pt>
    <dgm:pt modelId="{0745A28C-5133-4CF6-8A21-8D8D81978A98}" type="pres">
      <dgm:prSet presAssocID="{31AC04D1-34C1-4B2D-88CD-A5D0EA297F5A}" presName="rect2"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Brainstorm"/>
        </a:ext>
      </dgm:extLst>
    </dgm:pt>
    <dgm:pt modelId="{9519ED53-27B9-4096-915C-1AC117BB362A}" type="pres">
      <dgm:prSet presAssocID="{002336EC-B70A-4949-A1A9-A8009C01962A}" presName="sibTrans" presStyleCnt="0"/>
      <dgm:spPr/>
    </dgm:pt>
    <dgm:pt modelId="{E5D5B23B-4F54-44ED-A063-0198379A550F}" type="pres">
      <dgm:prSet presAssocID="{8D20A882-D3B7-4DD1-951F-9E8BA7661143}" presName="composite" presStyleCnt="0"/>
      <dgm:spPr/>
    </dgm:pt>
    <dgm:pt modelId="{0C67AC54-0CC6-4F72-A574-4A15C068430E}" type="pres">
      <dgm:prSet presAssocID="{8D20A882-D3B7-4DD1-951F-9E8BA7661143}" presName="rect1" presStyleLbl="trAlignAcc1" presStyleIdx="3" presStyleCnt="5">
        <dgm:presLayoutVars>
          <dgm:bulletEnabled val="1"/>
        </dgm:presLayoutVars>
      </dgm:prSet>
      <dgm:spPr/>
    </dgm:pt>
    <dgm:pt modelId="{98F5BAE8-2DB4-4002-BEAC-F8E5DEA73428}" type="pres">
      <dgm:prSet presAssocID="{8D20A882-D3B7-4DD1-951F-9E8BA7661143}" presName="rect2"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Disconnected"/>
        </a:ext>
      </dgm:extLst>
    </dgm:pt>
    <dgm:pt modelId="{CDDD092C-2502-4076-92F3-4A8A17700D3F}" type="pres">
      <dgm:prSet presAssocID="{6B4C9B54-31A2-46F3-A794-B302F8C58673}" presName="sibTrans" presStyleCnt="0"/>
      <dgm:spPr/>
    </dgm:pt>
    <dgm:pt modelId="{4D66C8AD-590B-4576-88D7-22570FA81B88}" type="pres">
      <dgm:prSet presAssocID="{841E48B4-4BAA-4278-AD2B-1D73773463D9}" presName="composite" presStyleCnt="0"/>
      <dgm:spPr/>
    </dgm:pt>
    <dgm:pt modelId="{BDD35477-DD53-49F7-A80A-230E14824C11}" type="pres">
      <dgm:prSet presAssocID="{841E48B4-4BAA-4278-AD2B-1D73773463D9}" presName="rect1" presStyleLbl="trAlignAcc1" presStyleIdx="4" presStyleCnt="5">
        <dgm:presLayoutVars>
          <dgm:bulletEnabled val="1"/>
        </dgm:presLayoutVars>
      </dgm:prSet>
      <dgm:spPr/>
    </dgm:pt>
    <dgm:pt modelId="{17655C9B-22F0-439D-9BF8-96A9F3374854}" type="pres">
      <dgm:prSet presAssocID="{841E48B4-4BAA-4278-AD2B-1D73773463D9}" presName="rect2"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Right And Left Brain"/>
        </a:ext>
      </dgm:extLst>
    </dgm:pt>
  </dgm:ptLst>
  <dgm:cxnLst>
    <dgm:cxn modelId="{F53D3215-BA03-48B8-8897-9D1611016738}" type="presOf" srcId="{841E48B4-4BAA-4278-AD2B-1D73773463D9}" destId="{BDD35477-DD53-49F7-A80A-230E14824C11}" srcOrd="0" destOrd="0" presId="urn:microsoft.com/office/officeart/2008/layout/PictureStrips"/>
    <dgm:cxn modelId="{B919751C-BBF0-4159-8B91-28C094DA26F4}" type="presOf" srcId="{8D20A882-D3B7-4DD1-951F-9E8BA7661143}" destId="{0C67AC54-0CC6-4F72-A574-4A15C068430E}" srcOrd="0" destOrd="0" presId="urn:microsoft.com/office/officeart/2008/layout/PictureStrips"/>
    <dgm:cxn modelId="{9DADF336-6B4F-4FEF-BCF5-9AE8C96938E8}" srcId="{26B7EC17-409A-48FD-AB1A-FC19D08027E0}" destId="{31AC04D1-34C1-4B2D-88CD-A5D0EA297F5A}" srcOrd="2" destOrd="0" parTransId="{A502255B-BA8B-40E4-9FDD-86C630DD25D6}" sibTransId="{002336EC-B70A-4949-A1A9-A8009C01962A}"/>
    <dgm:cxn modelId="{20441172-462B-4DDE-8BE7-6A5D751BC80A}" srcId="{26B7EC17-409A-48FD-AB1A-FC19D08027E0}" destId="{8D20A882-D3B7-4DD1-951F-9E8BA7661143}" srcOrd="3" destOrd="0" parTransId="{9557239A-72F9-4531-8BB6-B27201965203}" sibTransId="{6B4C9B54-31A2-46F3-A794-B302F8C58673}"/>
    <dgm:cxn modelId="{AEA49854-7F77-4869-97A4-19C6541CAE59}" type="presOf" srcId="{B40A068C-2B52-461E-9562-EC69EBFDD27B}" destId="{8EA878B7-BB0D-4138-B22F-0459EC75ABFB}" srcOrd="0" destOrd="0" presId="urn:microsoft.com/office/officeart/2008/layout/PictureStrips"/>
    <dgm:cxn modelId="{D837E27F-2FB4-4786-9F0B-FEFF047598E6}" type="presOf" srcId="{994C58D8-585A-4F68-B8C8-E814263B6FE5}" destId="{5892F729-2A5E-4F69-B4FD-0901BD870A19}" srcOrd="0" destOrd="0" presId="urn:microsoft.com/office/officeart/2008/layout/PictureStrips"/>
    <dgm:cxn modelId="{AC60F68C-7103-4ED4-9C94-563179EB7186}" type="presOf" srcId="{26B7EC17-409A-48FD-AB1A-FC19D08027E0}" destId="{1F30688D-4A8B-4972-AAEF-6757D4CDAC91}" srcOrd="0" destOrd="0" presId="urn:microsoft.com/office/officeart/2008/layout/PictureStrips"/>
    <dgm:cxn modelId="{942A4D9C-189C-416A-BFF3-4D721942D0A8}" srcId="{26B7EC17-409A-48FD-AB1A-FC19D08027E0}" destId="{B40A068C-2B52-461E-9562-EC69EBFDD27B}" srcOrd="0" destOrd="0" parTransId="{8C970A25-7BA2-48B7-8EE7-4CA4F16E772A}" sibTransId="{D4D6238F-17A9-4370-917F-8875AE7E2424}"/>
    <dgm:cxn modelId="{D1169DCB-E0E3-4FCB-A3BC-9AC2BC499EE7}" srcId="{26B7EC17-409A-48FD-AB1A-FC19D08027E0}" destId="{841E48B4-4BAA-4278-AD2B-1D73773463D9}" srcOrd="4" destOrd="0" parTransId="{CDADEFD4-3FB9-45AB-8505-4178740EAB76}" sibTransId="{A8DB3102-CD66-4052-B123-60E80F274F5F}"/>
    <dgm:cxn modelId="{AC6530E4-A979-45D5-9EE4-C56B2DCAFE62}" srcId="{26B7EC17-409A-48FD-AB1A-FC19D08027E0}" destId="{994C58D8-585A-4F68-B8C8-E814263B6FE5}" srcOrd="1" destOrd="0" parTransId="{709F5D60-A013-4926-96F0-54A6C4DEABAA}" sibTransId="{0A9F0C08-F08B-4D9D-A3AF-76D43625E86D}"/>
    <dgm:cxn modelId="{AF896BE6-32CF-4817-BFBB-4AB3219501AC}" type="presOf" srcId="{31AC04D1-34C1-4B2D-88CD-A5D0EA297F5A}" destId="{FC0E7892-4A38-4AC6-9C4F-E7C14E12C433}" srcOrd="0" destOrd="0" presId="urn:microsoft.com/office/officeart/2008/layout/PictureStrips"/>
    <dgm:cxn modelId="{06071CC9-AFE4-4CAF-83CD-0980E40A84A7}" type="presParOf" srcId="{1F30688D-4A8B-4972-AAEF-6757D4CDAC91}" destId="{F971E705-BDAA-4704-AADC-A73014503C81}" srcOrd="0" destOrd="0" presId="urn:microsoft.com/office/officeart/2008/layout/PictureStrips"/>
    <dgm:cxn modelId="{DA010501-8859-4D34-99BE-BA391C1F66A2}" type="presParOf" srcId="{F971E705-BDAA-4704-AADC-A73014503C81}" destId="{8EA878B7-BB0D-4138-B22F-0459EC75ABFB}" srcOrd="0" destOrd="0" presId="urn:microsoft.com/office/officeart/2008/layout/PictureStrips"/>
    <dgm:cxn modelId="{A25343FB-EF70-4F93-BE7D-F3377501A0AE}" type="presParOf" srcId="{F971E705-BDAA-4704-AADC-A73014503C81}" destId="{01A3360E-A0C4-474E-A15C-C953F8E73EEF}" srcOrd="1" destOrd="0" presId="urn:microsoft.com/office/officeart/2008/layout/PictureStrips"/>
    <dgm:cxn modelId="{2B2C49AA-71F0-4AAC-BC1C-1B015221DD2C}" type="presParOf" srcId="{1F30688D-4A8B-4972-AAEF-6757D4CDAC91}" destId="{DD964750-9266-465A-9681-267B2C73F0DF}" srcOrd="1" destOrd="0" presId="urn:microsoft.com/office/officeart/2008/layout/PictureStrips"/>
    <dgm:cxn modelId="{CC816061-CC3A-4FD2-AC41-FC6E6CD2CAE3}" type="presParOf" srcId="{1F30688D-4A8B-4972-AAEF-6757D4CDAC91}" destId="{72D1E63D-B5F0-4618-90C9-E5F56E77D274}" srcOrd="2" destOrd="0" presId="urn:microsoft.com/office/officeart/2008/layout/PictureStrips"/>
    <dgm:cxn modelId="{89FA1149-8CAB-49A8-BAA0-95A076603B57}" type="presParOf" srcId="{72D1E63D-B5F0-4618-90C9-E5F56E77D274}" destId="{5892F729-2A5E-4F69-B4FD-0901BD870A19}" srcOrd="0" destOrd="0" presId="urn:microsoft.com/office/officeart/2008/layout/PictureStrips"/>
    <dgm:cxn modelId="{E4833A8F-C712-4F88-904B-102FBA3ECC1E}" type="presParOf" srcId="{72D1E63D-B5F0-4618-90C9-E5F56E77D274}" destId="{012DAE39-10A1-4AAE-9E47-7D2566A637A2}" srcOrd="1" destOrd="0" presId="urn:microsoft.com/office/officeart/2008/layout/PictureStrips"/>
    <dgm:cxn modelId="{346FD199-73EA-4027-89ED-6D6B773349DC}" type="presParOf" srcId="{1F30688D-4A8B-4972-AAEF-6757D4CDAC91}" destId="{F001AB00-2863-4062-AC8D-2FFA93BB26CF}" srcOrd="3" destOrd="0" presId="urn:microsoft.com/office/officeart/2008/layout/PictureStrips"/>
    <dgm:cxn modelId="{6AF3C94E-66EA-45A3-97EC-D0507B3CD9BA}" type="presParOf" srcId="{1F30688D-4A8B-4972-AAEF-6757D4CDAC91}" destId="{5ADBB7E4-ED56-486B-8D4F-8DB61BB5BEFD}" srcOrd="4" destOrd="0" presId="urn:microsoft.com/office/officeart/2008/layout/PictureStrips"/>
    <dgm:cxn modelId="{1FA0CBB4-71C9-45F3-871F-99F1F1FBF242}" type="presParOf" srcId="{5ADBB7E4-ED56-486B-8D4F-8DB61BB5BEFD}" destId="{FC0E7892-4A38-4AC6-9C4F-E7C14E12C433}" srcOrd="0" destOrd="0" presId="urn:microsoft.com/office/officeart/2008/layout/PictureStrips"/>
    <dgm:cxn modelId="{54233894-2100-45B9-AB8B-D4A58AD22522}" type="presParOf" srcId="{5ADBB7E4-ED56-486B-8D4F-8DB61BB5BEFD}" destId="{0745A28C-5133-4CF6-8A21-8D8D81978A98}" srcOrd="1" destOrd="0" presId="urn:microsoft.com/office/officeart/2008/layout/PictureStrips"/>
    <dgm:cxn modelId="{6DC654DB-69F4-46DD-A6A1-A6DBDB1D1E11}" type="presParOf" srcId="{1F30688D-4A8B-4972-AAEF-6757D4CDAC91}" destId="{9519ED53-27B9-4096-915C-1AC117BB362A}" srcOrd="5" destOrd="0" presId="urn:microsoft.com/office/officeart/2008/layout/PictureStrips"/>
    <dgm:cxn modelId="{AD88A20F-03C6-4940-97EC-DF66FCB6EF76}" type="presParOf" srcId="{1F30688D-4A8B-4972-AAEF-6757D4CDAC91}" destId="{E5D5B23B-4F54-44ED-A063-0198379A550F}" srcOrd="6" destOrd="0" presId="urn:microsoft.com/office/officeart/2008/layout/PictureStrips"/>
    <dgm:cxn modelId="{41D12FE5-6549-4C0A-8148-6DF12C9692B4}" type="presParOf" srcId="{E5D5B23B-4F54-44ED-A063-0198379A550F}" destId="{0C67AC54-0CC6-4F72-A574-4A15C068430E}" srcOrd="0" destOrd="0" presId="urn:microsoft.com/office/officeart/2008/layout/PictureStrips"/>
    <dgm:cxn modelId="{E8EA8A69-4407-42C8-A581-D03BB54CEC63}" type="presParOf" srcId="{E5D5B23B-4F54-44ED-A063-0198379A550F}" destId="{98F5BAE8-2DB4-4002-BEAC-F8E5DEA73428}" srcOrd="1" destOrd="0" presId="urn:microsoft.com/office/officeart/2008/layout/PictureStrips"/>
    <dgm:cxn modelId="{DFD271B9-F766-4355-A27E-E37E5B01D9BC}" type="presParOf" srcId="{1F30688D-4A8B-4972-AAEF-6757D4CDAC91}" destId="{CDDD092C-2502-4076-92F3-4A8A17700D3F}" srcOrd="7" destOrd="0" presId="urn:microsoft.com/office/officeart/2008/layout/PictureStrips"/>
    <dgm:cxn modelId="{F33C9B7D-765F-4023-97FE-B31D9CCE502C}" type="presParOf" srcId="{1F30688D-4A8B-4972-AAEF-6757D4CDAC91}" destId="{4D66C8AD-590B-4576-88D7-22570FA81B88}" srcOrd="8" destOrd="0" presId="urn:microsoft.com/office/officeart/2008/layout/PictureStrips"/>
    <dgm:cxn modelId="{D503AA40-2D49-4216-AD62-001853FEB29E}" type="presParOf" srcId="{4D66C8AD-590B-4576-88D7-22570FA81B88}" destId="{BDD35477-DD53-49F7-A80A-230E14824C11}" srcOrd="0" destOrd="0" presId="urn:microsoft.com/office/officeart/2008/layout/PictureStrips"/>
    <dgm:cxn modelId="{EFCB7F59-9232-445D-96FC-E1D8508F518E}" type="presParOf" srcId="{4D66C8AD-590B-4576-88D7-22570FA81B88}" destId="{17655C9B-22F0-439D-9BF8-96A9F3374854}"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69A904-B66D-41B3-AF6D-713389FE1369}" type="doc">
      <dgm:prSet loTypeId="urn:microsoft.com/office/officeart/2009/3/layout/PhasedProcess" loCatId="process" qsTypeId="urn:microsoft.com/office/officeart/2005/8/quickstyle/simple1" qsCatId="simple" csTypeId="urn:microsoft.com/office/officeart/2005/8/colors/colorful1" csCatId="colorful" phldr="1"/>
      <dgm:spPr/>
      <dgm:t>
        <a:bodyPr/>
        <a:lstStyle/>
        <a:p>
          <a:endParaRPr lang="en-AU"/>
        </a:p>
      </dgm:t>
    </dgm:pt>
    <dgm:pt modelId="{C89B3520-084F-4D9E-AC8A-64519EFD9AFA}">
      <dgm:prSet phldrT="[Text]"/>
      <dgm:spPr/>
      <dgm:t>
        <a:bodyPr/>
        <a:lstStyle/>
        <a:p>
          <a:r>
            <a:rPr lang="en-US">
              <a:solidFill>
                <a:schemeClr val="tx2"/>
              </a:solidFill>
            </a:rPr>
            <a:t>Include / Exclude beers based on user selection</a:t>
          </a:r>
          <a:endParaRPr lang="en-AU" dirty="0">
            <a:solidFill>
              <a:schemeClr val="tx2"/>
            </a:solidFill>
          </a:endParaRPr>
        </a:p>
      </dgm:t>
    </dgm:pt>
    <dgm:pt modelId="{10155B95-9DF8-4686-9E4D-6F871EB0F4A2}" type="parTrans" cxnId="{71235D47-EDB6-4836-A2EC-50029097AFDE}">
      <dgm:prSet/>
      <dgm:spPr/>
      <dgm:t>
        <a:bodyPr/>
        <a:lstStyle/>
        <a:p>
          <a:endParaRPr lang="en-AU">
            <a:solidFill>
              <a:schemeClr val="tx2"/>
            </a:solidFill>
          </a:endParaRPr>
        </a:p>
      </dgm:t>
    </dgm:pt>
    <dgm:pt modelId="{EEF4BFE5-1476-4B02-9FC9-ABB444755DFD}" type="sibTrans" cxnId="{71235D47-EDB6-4836-A2EC-50029097AFDE}">
      <dgm:prSet/>
      <dgm:spPr/>
      <dgm:t>
        <a:bodyPr/>
        <a:lstStyle/>
        <a:p>
          <a:endParaRPr lang="en-AU">
            <a:solidFill>
              <a:schemeClr val="tx2"/>
            </a:solidFill>
          </a:endParaRPr>
        </a:p>
      </dgm:t>
    </dgm:pt>
    <dgm:pt modelId="{E6B70851-F62D-4710-B3D0-BC190352ED91}">
      <dgm:prSet phldrT="[Text]"/>
      <dgm:spPr/>
      <dgm:t>
        <a:bodyPr/>
        <a:lstStyle/>
        <a:p>
          <a:r>
            <a:rPr lang="en-US">
              <a:solidFill>
                <a:schemeClr val="tx2"/>
              </a:solidFill>
            </a:rPr>
            <a:t>Country</a:t>
          </a:r>
          <a:endParaRPr lang="en-AU" dirty="0">
            <a:solidFill>
              <a:schemeClr val="tx2"/>
            </a:solidFill>
          </a:endParaRPr>
        </a:p>
      </dgm:t>
    </dgm:pt>
    <dgm:pt modelId="{EEA10B97-1B16-4B24-9206-BD079ADC3959}" type="parTrans" cxnId="{734699E1-A3B6-4D59-A5F7-5176C69A2C5E}">
      <dgm:prSet/>
      <dgm:spPr/>
      <dgm:t>
        <a:bodyPr/>
        <a:lstStyle/>
        <a:p>
          <a:endParaRPr lang="en-AU">
            <a:solidFill>
              <a:schemeClr val="tx2"/>
            </a:solidFill>
          </a:endParaRPr>
        </a:p>
      </dgm:t>
    </dgm:pt>
    <dgm:pt modelId="{EC902FA6-5468-495A-BC9D-C2FD304911C0}" type="sibTrans" cxnId="{734699E1-A3B6-4D59-A5F7-5176C69A2C5E}">
      <dgm:prSet/>
      <dgm:spPr/>
      <dgm:t>
        <a:bodyPr/>
        <a:lstStyle/>
        <a:p>
          <a:endParaRPr lang="en-AU">
            <a:solidFill>
              <a:schemeClr val="tx2"/>
            </a:solidFill>
          </a:endParaRPr>
        </a:p>
      </dgm:t>
    </dgm:pt>
    <dgm:pt modelId="{6F89AD18-809C-45F5-AA54-D9FA3173CAA5}">
      <dgm:prSet phldrT="[Text]"/>
      <dgm:spPr/>
      <dgm:t>
        <a:bodyPr/>
        <a:lstStyle/>
        <a:p>
          <a:r>
            <a:rPr lang="en-US">
              <a:solidFill>
                <a:schemeClr val="tx2"/>
              </a:solidFill>
            </a:rPr>
            <a:t>Beer style</a:t>
          </a:r>
          <a:endParaRPr lang="en-AU" dirty="0">
            <a:solidFill>
              <a:schemeClr val="tx2"/>
            </a:solidFill>
          </a:endParaRPr>
        </a:p>
      </dgm:t>
    </dgm:pt>
    <dgm:pt modelId="{AFC8473C-4221-458D-A5EF-329F6A0567A9}" type="parTrans" cxnId="{091148A1-080D-4CBC-94E8-73BAE7EDE20E}">
      <dgm:prSet/>
      <dgm:spPr/>
      <dgm:t>
        <a:bodyPr/>
        <a:lstStyle/>
        <a:p>
          <a:endParaRPr lang="en-AU">
            <a:solidFill>
              <a:schemeClr val="tx2"/>
            </a:solidFill>
          </a:endParaRPr>
        </a:p>
      </dgm:t>
    </dgm:pt>
    <dgm:pt modelId="{63768A07-4B30-42CA-BBFE-E1B9D038976F}" type="sibTrans" cxnId="{091148A1-080D-4CBC-94E8-73BAE7EDE20E}">
      <dgm:prSet/>
      <dgm:spPr/>
      <dgm:t>
        <a:bodyPr/>
        <a:lstStyle/>
        <a:p>
          <a:endParaRPr lang="en-AU">
            <a:solidFill>
              <a:schemeClr val="tx2"/>
            </a:solidFill>
          </a:endParaRPr>
        </a:p>
      </dgm:t>
    </dgm:pt>
    <dgm:pt modelId="{EEB7831E-5B89-42E0-BC0E-DFD3ECBB1A7E}">
      <dgm:prSet phldrT="[Text]"/>
      <dgm:spPr/>
      <dgm:t>
        <a:bodyPr/>
        <a:lstStyle/>
        <a:p>
          <a:r>
            <a:rPr lang="en-US">
              <a:solidFill>
                <a:schemeClr val="tx2"/>
              </a:solidFill>
            </a:rPr>
            <a:t>Collaborative filtering using term frequency-inverse document frequency (TF-IDF)</a:t>
          </a:r>
          <a:endParaRPr lang="en-AU" dirty="0">
            <a:solidFill>
              <a:schemeClr val="tx2"/>
            </a:solidFill>
          </a:endParaRPr>
        </a:p>
      </dgm:t>
    </dgm:pt>
    <dgm:pt modelId="{F60B00D7-FA48-4841-BD5F-111E7A151A64}" type="parTrans" cxnId="{4528FB12-FBF6-48C5-AA1E-748E098ED903}">
      <dgm:prSet/>
      <dgm:spPr/>
      <dgm:t>
        <a:bodyPr/>
        <a:lstStyle/>
        <a:p>
          <a:endParaRPr lang="en-AU">
            <a:solidFill>
              <a:schemeClr val="tx2"/>
            </a:solidFill>
          </a:endParaRPr>
        </a:p>
      </dgm:t>
    </dgm:pt>
    <dgm:pt modelId="{69BC616D-1767-4F30-983A-22D7BABAE10C}" type="sibTrans" cxnId="{4528FB12-FBF6-48C5-AA1E-748E098ED903}">
      <dgm:prSet/>
      <dgm:spPr/>
      <dgm:t>
        <a:bodyPr/>
        <a:lstStyle/>
        <a:p>
          <a:endParaRPr lang="en-AU">
            <a:solidFill>
              <a:schemeClr val="tx2"/>
            </a:solidFill>
          </a:endParaRPr>
        </a:p>
      </dgm:t>
    </dgm:pt>
    <dgm:pt modelId="{CFECFA2B-73DF-4208-9345-A83CD60D0E1C}">
      <dgm:prSet phldrT="[Text]"/>
      <dgm:spPr/>
      <dgm:t>
        <a:bodyPr/>
        <a:lstStyle/>
        <a:p>
          <a:r>
            <a:rPr lang="en-US">
              <a:solidFill>
                <a:schemeClr val="tx2"/>
              </a:solidFill>
            </a:rPr>
            <a:t>Words bank from scraping beer reviews</a:t>
          </a:r>
          <a:endParaRPr lang="en-AU" dirty="0">
            <a:solidFill>
              <a:schemeClr val="tx2"/>
            </a:solidFill>
          </a:endParaRPr>
        </a:p>
      </dgm:t>
    </dgm:pt>
    <dgm:pt modelId="{06016D26-3833-4E57-A8C3-9A3EB1021BD1}" type="parTrans" cxnId="{CE1D378C-8CBD-4B42-B89A-4435F4F17D7F}">
      <dgm:prSet/>
      <dgm:spPr/>
      <dgm:t>
        <a:bodyPr/>
        <a:lstStyle/>
        <a:p>
          <a:endParaRPr lang="en-AU">
            <a:solidFill>
              <a:schemeClr val="tx2"/>
            </a:solidFill>
          </a:endParaRPr>
        </a:p>
      </dgm:t>
    </dgm:pt>
    <dgm:pt modelId="{DBC9E95C-B817-4BC4-A554-C2840EF94A50}" type="sibTrans" cxnId="{CE1D378C-8CBD-4B42-B89A-4435F4F17D7F}">
      <dgm:prSet/>
      <dgm:spPr/>
      <dgm:t>
        <a:bodyPr/>
        <a:lstStyle/>
        <a:p>
          <a:endParaRPr lang="en-AU">
            <a:solidFill>
              <a:schemeClr val="tx2"/>
            </a:solidFill>
          </a:endParaRPr>
        </a:p>
      </dgm:t>
    </dgm:pt>
    <dgm:pt modelId="{3D9F7339-7664-48CC-998F-CD2972327EAF}">
      <dgm:prSet phldrT="[Text]"/>
      <dgm:spPr/>
      <dgm:t>
        <a:bodyPr/>
        <a:lstStyle/>
        <a:p>
          <a:r>
            <a:rPr lang="en-US">
              <a:solidFill>
                <a:schemeClr val="tx2"/>
              </a:solidFill>
            </a:rPr>
            <a:t>Relative to occurrence of all terms</a:t>
          </a:r>
          <a:endParaRPr lang="en-AU" dirty="0">
            <a:solidFill>
              <a:schemeClr val="tx2"/>
            </a:solidFill>
          </a:endParaRPr>
        </a:p>
      </dgm:t>
    </dgm:pt>
    <dgm:pt modelId="{D6A496BA-7270-43D1-A89B-AE139FC8C5E0}" type="parTrans" cxnId="{0E7E1013-AFA6-423E-9F54-4096F02C268D}">
      <dgm:prSet/>
      <dgm:spPr/>
      <dgm:t>
        <a:bodyPr/>
        <a:lstStyle/>
        <a:p>
          <a:endParaRPr lang="en-AU">
            <a:solidFill>
              <a:schemeClr val="tx2"/>
            </a:solidFill>
          </a:endParaRPr>
        </a:p>
      </dgm:t>
    </dgm:pt>
    <dgm:pt modelId="{4B1E98B0-F31B-41DD-A8E1-FCFC6683E4DC}" type="sibTrans" cxnId="{0E7E1013-AFA6-423E-9F54-4096F02C268D}">
      <dgm:prSet/>
      <dgm:spPr/>
      <dgm:t>
        <a:bodyPr/>
        <a:lstStyle/>
        <a:p>
          <a:endParaRPr lang="en-AU">
            <a:solidFill>
              <a:schemeClr val="tx2"/>
            </a:solidFill>
          </a:endParaRPr>
        </a:p>
      </dgm:t>
    </dgm:pt>
    <dgm:pt modelId="{EC2BF637-9DAB-49D3-9228-5329D6CB347C}">
      <dgm:prSet phldrT="[Text]"/>
      <dgm:spPr/>
      <dgm:t>
        <a:bodyPr/>
        <a:lstStyle/>
        <a:p>
          <a:r>
            <a:rPr lang="en-US">
              <a:solidFill>
                <a:schemeClr val="tx2"/>
              </a:solidFill>
            </a:rPr>
            <a:t>Return results</a:t>
          </a:r>
          <a:endParaRPr lang="en-AU" dirty="0">
            <a:solidFill>
              <a:schemeClr val="tx2"/>
            </a:solidFill>
          </a:endParaRPr>
        </a:p>
      </dgm:t>
    </dgm:pt>
    <dgm:pt modelId="{9D8066D8-B6D2-4DB7-A5D4-D302EEFCB361}" type="parTrans" cxnId="{63950031-D941-4287-987A-2F17A742828A}">
      <dgm:prSet/>
      <dgm:spPr/>
      <dgm:t>
        <a:bodyPr/>
        <a:lstStyle/>
        <a:p>
          <a:endParaRPr lang="en-AU">
            <a:solidFill>
              <a:schemeClr val="tx2"/>
            </a:solidFill>
          </a:endParaRPr>
        </a:p>
      </dgm:t>
    </dgm:pt>
    <dgm:pt modelId="{F7477433-05EF-420A-B25F-6682F53FB4CB}" type="sibTrans" cxnId="{63950031-D941-4287-987A-2F17A742828A}">
      <dgm:prSet/>
      <dgm:spPr/>
      <dgm:t>
        <a:bodyPr/>
        <a:lstStyle/>
        <a:p>
          <a:endParaRPr lang="en-AU">
            <a:solidFill>
              <a:schemeClr val="tx2"/>
            </a:solidFill>
          </a:endParaRPr>
        </a:p>
      </dgm:t>
    </dgm:pt>
    <dgm:pt modelId="{157CAB3E-7342-47CA-8B79-2F73FE70BE40}">
      <dgm:prSet phldrT="[Text]"/>
      <dgm:spPr/>
      <dgm:t>
        <a:bodyPr/>
        <a:lstStyle/>
        <a:p>
          <a:r>
            <a:rPr lang="en-US">
              <a:solidFill>
                <a:schemeClr val="tx2"/>
              </a:solidFill>
            </a:rPr>
            <a:t>Treating kMeans cluster as ‘words’ or added terms</a:t>
          </a:r>
          <a:endParaRPr lang="en-AU" dirty="0">
            <a:solidFill>
              <a:schemeClr val="tx2"/>
            </a:solidFill>
          </a:endParaRPr>
        </a:p>
      </dgm:t>
    </dgm:pt>
    <dgm:pt modelId="{3985C05B-427D-4C5C-863F-B0DD3CDB4421}" type="parTrans" cxnId="{83E9C770-F1D8-425F-AB58-D6BE05B953B1}">
      <dgm:prSet/>
      <dgm:spPr/>
      <dgm:t>
        <a:bodyPr/>
        <a:lstStyle/>
        <a:p>
          <a:endParaRPr lang="en-AU">
            <a:solidFill>
              <a:schemeClr val="tx2"/>
            </a:solidFill>
          </a:endParaRPr>
        </a:p>
      </dgm:t>
    </dgm:pt>
    <dgm:pt modelId="{E99914D0-6516-4AC3-AB2A-A921BD88CAC3}" type="sibTrans" cxnId="{83E9C770-F1D8-425F-AB58-D6BE05B953B1}">
      <dgm:prSet/>
      <dgm:spPr/>
      <dgm:t>
        <a:bodyPr/>
        <a:lstStyle/>
        <a:p>
          <a:endParaRPr lang="en-AU">
            <a:solidFill>
              <a:schemeClr val="tx2"/>
            </a:solidFill>
          </a:endParaRPr>
        </a:p>
      </dgm:t>
    </dgm:pt>
    <dgm:pt modelId="{1DD1BE12-CA8E-4495-9AB2-28875EABBC03}">
      <dgm:prSet phldrT="[Text]"/>
      <dgm:spPr/>
      <dgm:t>
        <a:bodyPr/>
        <a:lstStyle/>
        <a:p>
          <a:r>
            <a:rPr lang="en-US">
              <a:solidFill>
                <a:schemeClr val="tx2"/>
              </a:solidFill>
            </a:rPr>
            <a:t>Return top 5 beers based on similarity score</a:t>
          </a:r>
          <a:endParaRPr lang="en-AU" dirty="0">
            <a:solidFill>
              <a:schemeClr val="tx2"/>
            </a:solidFill>
          </a:endParaRPr>
        </a:p>
      </dgm:t>
    </dgm:pt>
    <dgm:pt modelId="{71D1BBEE-42E9-47D6-B314-09F308553ABE}" type="parTrans" cxnId="{1ABBD536-7D6C-4D4B-9901-9A7FE10142BD}">
      <dgm:prSet/>
      <dgm:spPr/>
      <dgm:t>
        <a:bodyPr/>
        <a:lstStyle/>
        <a:p>
          <a:endParaRPr lang="en-AU">
            <a:solidFill>
              <a:schemeClr val="tx2"/>
            </a:solidFill>
          </a:endParaRPr>
        </a:p>
      </dgm:t>
    </dgm:pt>
    <dgm:pt modelId="{801F9178-FE0E-4CCE-8C9C-757F3C4537F8}" type="sibTrans" cxnId="{1ABBD536-7D6C-4D4B-9901-9A7FE10142BD}">
      <dgm:prSet/>
      <dgm:spPr/>
      <dgm:t>
        <a:bodyPr/>
        <a:lstStyle/>
        <a:p>
          <a:endParaRPr lang="en-AU">
            <a:solidFill>
              <a:schemeClr val="tx2"/>
            </a:solidFill>
          </a:endParaRPr>
        </a:p>
      </dgm:t>
    </dgm:pt>
    <dgm:pt modelId="{5323B270-7533-425B-9325-DEB7DB32C442}" type="pres">
      <dgm:prSet presAssocID="{6B69A904-B66D-41B3-AF6D-713389FE1369}" presName="Name0" presStyleCnt="0">
        <dgm:presLayoutVars>
          <dgm:chMax val="3"/>
          <dgm:chPref val="3"/>
          <dgm:bulletEnabled val="1"/>
          <dgm:dir/>
          <dgm:animLvl val="lvl"/>
        </dgm:presLayoutVars>
      </dgm:prSet>
      <dgm:spPr/>
    </dgm:pt>
    <dgm:pt modelId="{3148D4F9-BAE1-4F41-9042-8287016295F4}" type="pres">
      <dgm:prSet presAssocID="{6B69A904-B66D-41B3-AF6D-713389FE1369}" presName="arc1" presStyleLbl="node1" presStyleIdx="0" presStyleCnt="4"/>
      <dgm:spPr/>
    </dgm:pt>
    <dgm:pt modelId="{FB58979C-D872-4AB6-BCE0-420F32242A91}" type="pres">
      <dgm:prSet presAssocID="{6B69A904-B66D-41B3-AF6D-713389FE1369}" presName="arc3" presStyleLbl="node1" presStyleIdx="1" presStyleCnt="4"/>
      <dgm:spPr/>
    </dgm:pt>
    <dgm:pt modelId="{75E4D99E-3AAD-4599-B2A3-4C71B69A4F05}" type="pres">
      <dgm:prSet presAssocID="{6B69A904-B66D-41B3-AF6D-713389FE1369}" presName="parentText2" presStyleLbl="revTx" presStyleIdx="0" presStyleCnt="3">
        <dgm:presLayoutVars>
          <dgm:chMax val="4"/>
          <dgm:chPref val="3"/>
          <dgm:bulletEnabled val="1"/>
        </dgm:presLayoutVars>
      </dgm:prSet>
      <dgm:spPr/>
    </dgm:pt>
    <dgm:pt modelId="{3BB643B7-C129-4590-AFA8-AE3E0286AFF3}" type="pres">
      <dgm:prSet presAssocID="{6B69A904-B66D-41B3-AF6D-713389FE1369}" presName="arc2" presStyleLbl="node1" presStyleIdx="2" presStyleCnt="4"/>
      <dgm:spPr/>
    </dgm:pt>
    <dgm:pt modelId="{04725AB5-7BB5-4DDF-96DE-AFDE56225F82}" type="pres">
      <dgm:prSet presAssocID="{6B69A904-B66D-41B3-AF6D-713389FE1369}" presName="arc4" presStyleLbl="node1" presStyleIdx="3" presStyleCnt="4"/>
      <dgm:spPr/>
    </dgm:pt>
    <dgm:pt modelId="{B2F7621C-5D9E-425F-910D-F8EA49A31A1A}" type="pres">
      <dgm:prSet presAssocID="{6B69A904-B66D-41B3-AF6D-713389FE1369}" presName="parentText3" presStyleLbl="revTx" presStyleIdx="1" presStyleCnt="3">
        <dgm:presLayoutVars>
          <dgm:chMax val="1"/>
          <dgm:chPref val="1"/>
          <dgm:bulletEnabled val="1"/>
        </dgm:presLayoutVars>
      </dgm:prSet>
      <dgm:spPr/>
    </dgm:pt>
    <dgm:pt modelId="{516B4F7C-2CBE-4B9E-AB67-6113B98B9EAE}" type="pres">
      <dgm:prSet presAssocID="{6B69A904-B66D-41B3-AF6D-713389FE1369}" presName="middleComposite" presStyleCnt="0"/>
      <dgm:spPr/>
    </dgm:pt>
    <dgm:pt modelId="{4EA65967-35BD-4118-A665-54E962D19115}" type="pres">
      <dgm:prSet presAssocID="{CFECFA2B-73DF-4208-9345-A83CD60D0E1C}" presName="circ1" presStyleLbl="vennNode1" presStyleIdx="0" presStyleCnt="8"/>
      <dgm:spPr/>
    </dgm:pt>
    <dgm:pt modelId="{4BF183AD-D321-4A80-90BA-8489D0D21163}" type="pres">
      <dgm:prSet presAssocID="{CFECFA2B-73DF-4208-9345-A83CD60D0E1C}" presName="circ1Tx" presStyleLbl="revTx" presStyleIdx="1" presStyleCnt="3">
        <dgm:presLayoutVars>
          <dgm:chMax val="0"/>
          <dgm:chPref val="0"/>
        </dgm:presLayoutVars>
      </dgm:prSet>
      <dgm:spPr/>
    </dgm:pt>
    <dgm:pt modelId="{758DE44E-EC7B-4428-9A8E-F91B8B65C688}" type="pres">
      <dgm:prSet presAssocID="{157CAB3E-7342-47CA-8B79-2F73FE70BE40}" presName="circ2" presStyleLbl="vennNode1" presStyleIdx="1" presStyleCnt="8"/>
      <dgm:spPr/>
    </dgm:pt>
    <dgm:pt modelId="{08E167E1-CC4F-4BE4-BEB5-05AA8FFD5050}" type="pres">
      <dgm:prSet presAssocID="{157CAB3E-7342-47CA-8B79-2F73FE70BE40}" presName="circ2Tx" presStyleLbl="revTx" presStyleIdx="1" presStyleCnt="3">
        <dgm:presLayoutVars>
          <dgm:chMax val="0"/>
          <dgm:chPref val="0"/>
        </dgm:presLayoutVars>
      </dgm:prSet>
      <dgm:spPr/>
    </dgm:pt>
    <dgm:pt modelId="{6AC1CE1E-F409-4415-BB7E-C2501CDF06CD}" type="pres">
      <dgm:prSet presAssocID="{3D9F7339-7664-48CC-998F-CD2972327EAF}" presName="circ3" presStyleLbl="vennNode1" presStyleIdx="2" presStyleCnt="8"/>
      <dgm:spPr/>
    </dgm:pt>
    <dgm:pt modelId="{CA8403A9-6274-4B86-B027-8D46F9875185}" type="pres">
      <dgm:prSet presAssocID="{3D9F7339-7664-48CC-998F-CD2972327EAF}" presName="circ3Tx" presStyleLbl="revTx" presStyleIdx="1" presStyleCnt="3">
        <dgm:presLayoutVars>
          <dgm:chMax val="0"/>
          <dgm:chPref val="0"/>
        </dgm:presLayoutVars>
      </dgm:prSet>
      <dgm:spPr/>
    </dgm:pt>
    <dgm:pt modelId="{551B3C31-2157-4262-8072-6A315BE4AA3A}" type="pres">
      <dgm:prSet presAssocID="{6B69A904-B66D-41B3-AF6D-713389FE1369}" presName="leftComposite" presStyleCnt="0"/>
      <dgm:spPr/>
    </dgm:pt>
    <dgm:pt modelId="{211B85B2-08E8-4A88-8061-3C20A26E4B0F}" type="pres">
      <dgm:prSet presAssocID="{E6B70851-F62D-4710-B3D0-BC190352ED91}" presName="childText1_1" presStyleLbl="vennNode1" presStyleIdx="3" presStyleCnt="8">
        <dgm:presLayoutVars>
          <dgm:chMax val="0"/>
          <dgm:chPref val="0"/>
        </dgm:presLayoutVars>
      </dgm:prSet>
      <dgm:spPr/>
    </dgm:pt>
    <dgm:pt modelId="{8E6563E7-851A-4AC5-A6CE-D25991CC7503}" type="pres">
      <dgm:prSet presAssocID="{E6B70851-F62D-4710-B3D0-BC190352ED91}" presName="ellipse1" presStyleLbl="vennNode1" presStyleIdx="4" presStyleCnt="8"/>
      <dgm:spPr/>
    </dgm:pt>
    <dgm:pt modelId="{757CF29D-8C7B-485E-963D-0A6F4EAB3D6D}" type="pres">
      <dgm:prSet presAssocID="{E6B70851-F62D-4710-B3D0-BC190352ED91}" presName="ellipse2" presStyleLbl="vennNode1" presStyleIdx="5" presStyleCnt="8"/>
      <dgm:spPr/>
    </dgm:pt>
    <dgm:pt modelId="{2F870BC9-921B-47D1-9B0D-8F72C53A2878}" type="pres">
      <dgm:prSet presAssocID="{6F89AD18-809C-45F5-AA54-D9FA3173CAA5}" presName="childText1_2" presStyleLbl="vennNode1" presStyleIdx="6" presStyleCnt="8">
        <dgm:presLayoutVars>
          <dgm:chMax val="0"/>
          <dgm:chPref val="0"/>
        </dgm:presLayoutVars>
      </dgm:prSet>
      <dgm:spPr/>
    </dgm:pt>
    <dgm:pt modelId="{D4B51E16-B8F4-4223-A05B-0E18F6041040}" type="pres">
      <dgm:prSet presAssocID="{6F89AD18-809C-45F5-AA54-D9FA3173CAA5}" presName="ellipse3" presStyleLbl="vennNode1" presStyleIdx="7" presStyleCnt="8"/>
      <dgm:spPr/>
    </dgm:pt>
    <dgm:pt modelId="{4AA49819-401F-45AA-9507-7DF8479C0B42}" type="pres">
      <dgm:prSet presAssocID="{6B69A904-B66D-41B3-AF6D-713389FE1369}" presName="rightChild" presStyleLbl="node2" presStyleIdx="0" presStyleCnt="1">
        <dgm:presLayoutVars>
          <dgm:chMax val="0"/>
          <dgm:chPref val="0"/>
        </dgm:presLayoutVars>
      </dgm:prSet>
      <dgm:spPr/>
    </dgm:pt>
    <dgm:pt modelId="{5FB18BC9-5588-48E3-A2A5-A3EF420A9279}" type="pres">
      <dgm:prSet presAssocID="{6B69A904-B66D-41B3-AF6D-713389FE1369}" presName="parentText1" presStyleLbl="revTx" presStyleIdx="2" presStyleCnt="3">
        <dgm:presLayoutVars>
          <dgm:chMax val="4"/>
          <dgm:chPref val="3"/>
          <dgm:bulletEnabled val="1"/>
        </dgm:presLayoutVars>
      </dgm:prSet>
      <dgm:spPr/>
    </dgm:pt>
  </dgm:ptLst>
  <dgm:cxnLst>
    <dgm:cxn modelId="{144DAC0E-D47D-4401-B64D-04E2B0D15025}" type="presOf" srcId="{1DD1BE12-CA8E-4495-9AB2-28875EABBC03}" destId="{4AA49819-401F-45AA-9507-7DF8479C0B42}" srcOrd="0" destOrd="0" presId="urn:microsoft.com/office/officeart/2009/3/layout/PhasedProcess"/>
    <dgm:cxn modelId="{4528FB12-FBF6-48C5-AA1E-748E098ED903}" srcId="{6B69A904-B66D-41B3-AF6D-713389FE1369}" destId="{EEB7831E-5B89-42E0-BC0E-DFD3ECBB1A7E}" srcOrd="1" destOrd="0" parTransId="{F60B00D7-FA48-4841-BD5F-111E7A151A64}" sibTransId="{69BC616D-1767-4F30-983A-22D7BABAE10C}"/>
    <dgm:cxn modelId="{0E7E1013-AFA6-423E-9F54-4096F02C268D}" srcId="{EEB7831E-5B89-42E0-BC0E-DFD3ECBB1A7E}" destId="{3D9F7339-7664-48CC-998F-CD2972327EAF}" srcOrd="2" destOrd="0" parTransId="{D6A496BA-7270-43D1-A89B-AE139FC8C5E0}" sibTransId="{4B1E98B0-F31B-41DD-A8E1-FCFC6683E4DC}"/>
    <dgm:cxn modelId="{62A98B2E-468A-4D7F-87B4-E95A088F836B}" type="presOf" srcId="{CFECFA2B-73DF-4208-9345-A83CD60D0E1C}" destId="{4EA65967-35BD-4118-A665-54E962D19115}" srcOrd="0" destOrd="0" presId="urn:microsoft.com/office/officeart/2009/3/layout/PhasedProcess"/>
    <dgm:cxn modelId="{63950031-D941-4287-987A-2F17A742828A}" srcId="{6B69A904-B66D-41B3-AF6D-713389FE1369}" destId="{EC2BF637-9DAB-49D3-9228-5329D6CB347C}" srcOrd="2" destOrd="0" parTransId="{9D8066D8-B6D2-4DB7-A5D4-D302EEFCB361}" sibTransId="{F7477433-05EF-420A-B25F-6682F53FB4CB}"/>
    <dgm:cxn modelId="{1ABBD536-7D6C-4D4B-9901-9A7FE10142BD}" srcId="{EC2BF637-9DAB-49D3-9228-5329D6CB347C}" destId="{1DD1BE12-CA8E-4495-9AB2-28875EABBC03}" srcOrd="0" destOrd="0" parTransId="{71D1BBEE-42E9-47D6-B314-09F308553ABE}" sibTransId="{801F9178-FE0E-4CCE-8C9C-757F3C4537F8}"/>
    <dgm:cxn modelId="{861FA739-E3D6-4D72-B6F0-4340386C2691}" type="presOf" srcId="{157CAB3E-7342-47CA-8B79-2F73FE70BE40}" destId="{08E167E1-CC4F-4BE4-BEB5-05AA8FFD5050}" srcOrd="1" destOrd="0" presId="urn:microsoft.com/office/officeart/2009/3/layout/PhasedProcess"/>
    <dgm:cxn modelId="{71235D47-EDB6-4836-A2EC-50029097AFDE}" srcId="{6B69A904-B66D-41B3-AF6D-713389FE1369}" destId="{C89B3520-084F-4D9E-AC8A-64519EFD9AFA}" srcOrd="0" destOrd="0" parTransId="{10155B95-9DF8-4686-9E4D-6F871EB0F4A2}" sibTransId="{EEF4BFE5-1476-4B02-9FC9-ABB444755DFD}"/>
    <dgm:cxn modelId="{83E9C770-F1D8-425F-AB58-D6BE05B953B1}" srcId="{EEB7831E-5B89-42E0-BC0E-DFD3ECBB1A7E}" destId="{157CAB3E-7342-47CA-8B79-2F73FE70BE40}" srcOrd="1" destOrd="0" parTransId="{3985C05B-427D-4C5C-863F-B0DD3CDB4421}" sibTransId="{E99914D0-6516-4AC3-AB2A-A921BD88CAC3}"/>
    <dgm:cxn modelId="{10BC6383-7294-4760-8BDA-EBB7B8F39C39}" type="presOf" srcId="{C89B3520-084F-4D9E-AC8A-64519EFD9AFA}" destId="{5FB18BC9-5588-48E3-A2A5-A3EF420A9279}" srcOrd="0" destOrd="0" presId="urn:microsoft.com/office/officeart/2009/3/layout/PhasedProcess"/>
    <dgm:cxn modelId="{CE1D378C-8CBD-4B42-B89A-4435F4F17D7F}" srcId="{EEB7831E-5B89-42E0-BC0E-DFD3ECBB1A7E}" destId="{CFECFA2B-73DF-4208-9345-A83CD60D0E1C}" srcOrd="0" destOrd="0" parTransId="{06016D26-3833-4E57-A8C3-9A3EB1021BD1}" sibTransId="{DBC9E95C-B817-4BC4-A554-C2840EF94A50}"/>
    <dgm:cxn modelId="{D29A638E-343F-4455-B432-C1584591FC69}" type="presOf" srcId="{3D9F7339-7664-48CC-998F-CD2972327EAF}" destId="{6AC1CE1E-F409-4415-BB7E-C2501CDF06CD}" srcOrd="0" destOrd="0" presId="urn:microsoft.com/office/officeart/2009/3/layout/PhasedProcess"/>
    <dgm:cxn modelId="{9B2E7791-8B01-4ACA-ADCF-4A5E6F30B038}" type="presOf" srcId="{6B69A904-B66D-41B3-AF6D-713389FE1369}" destId="{5323B270-7533-425B-9325-DEB7DB32C442}" srcOrd="0" destOrd="0" presId="urn:microsoft.com/office/officeart/2009/3/layout/PhasedProcess"/>
    <dgm:cxn modelId="{68056992-2B31-45A9-8F8A-02D5982DFD63}" type="presOf" srcId="{E6B70851-F62D-4710-B3D0-BC190352ED91}" destId="{211B85B2-08E8-4A88-8061-3C20A26E4B0F}" srcOrd="0" destOrd="0" presId="urn:microsoft.com/office/officeart/2009/3/layout/PhasedProcess"/>
    <dgm:cxn modelId="{091148A1-080D-4CBC-94E8-73BAE7EDE20E}" srcId="{C89B3520-084F-4D9E-AC8A-64519EFD9AFA}" destId="{6F89AD18-809C-45F5-AA54-D9FA3173CAA5}" srcOrd="1" destOrd="0" parTransId="{AFC8473C-4221-458D-A5EF-329F6A0567A9}" sibTransId="{63768A07-4B30-42CA-BBFE-E1B9D038976F}"/>
    <dgm:cxn modelId="{E388EFAC-5823-4F2B-9E31-D3D4174C4E68}" type="presOf" srcId="{EEB7831E-5B89-42E0-BC0E-DFD3ECBB1A7E}" destId="{75E4D99E-3AAD-4599-B2A3-4C71B69A4F05}" srcOrd="0" destOrd="0" presId="urn:microsoft.com/office/officeart/2009/3/layout/PhasedProcess"/>
    <dgm:cxn modelId="{1C7C9AC3-85E9-4BA5-BAAD-8BB27E579C3D}" type="presOf" srcId="{CFECFA2B-73DF-4208-9345-A83CD60D0E1C}" destId="{4BF183AD-D321-4A80-90BA-8489D0D21163}" srcOrd="1" destOrd="0" presId="urn:microsoft.com/office/officeart/2009/3/layout/PhasedProcess"/>
    <dgm:cxn modelId="{734699E1-A3B6-4D59-A5F7-5176C69A2C5E}" srcId="{C89B3520-084F-4D9E-AC8A-64519EFD9AFA}" destId="{E6B70851-F62D-4710-B3D0-BC190352ED91}" srcOrd="0" destOrd="0" parTransId="{EEA10B97-1B16-4B24-9206-BD079ADC3959}" sibTransId="{EC902FA6-5468-495A-BC9D-C2FD304911C0}"/>
    <dgm:cxn modelId="{694375EE-7941-4B70-95F9-8FC1D80EF1EF}" type="presOf" srcId="{6F89AD18-809C-45F5-AA54-D9FA3173CAA5}" destId="{2F870BC9-921B-47D1-9B0D-8F72C53A2878}" srcOrd="0" destOrd="0" presId="urn:microsoft.com/office/officeart/2009/3/layout/PhasedProcess"/>
    <dgm:cxn modelId="{69B7EDF4-3ACB-4E9E-9AA9-B198B3DD3A84}" type="presOf" srcId="{3D9F7339-7664-48CC-998F-CD2972327EAF}" destId="{CA8403A9-6274-4B86-B027-8D46F9875185}" srcOrd="1" destOrd="0" presId="urn:microsoft.com/office/officeart/2009/3/layout/PhasedProcess"/>
    <dgm:cxn modelId="{F94312F6-2669-440E-A4C8-A9762F5CD259}" type="presOf" srcId="{157CAB3E-7342-47CA-8B79-2F73FE70BE40}" destId="{758DE44E-EC7B-4428-9A8E-F91B8B65C688}" srcOrd="0" destOrd="0" presId="urn:microsoft.com/office/officeart/2009/3/layout/PhasedProcess"/>
    <dgm:cxn modelId="{3F0CE8FE-F587-4B3A-87AC-883D07603D66}" type="presOf" srcId="{EC2BF637-9DAB-49D3-9228-5329D6CB347C}" destId="{B2F7621C-5D9E-425F-910D-F8EA49A31A1A}" srcOrd="0" destOrd="0" presId="urn:microsoft.com/office/officeart/2009/3/layout/PhasedProcess"/>
    <dgm:cxn modelId="{1260B635-F89A-4456-BD8A-14847ACBC851}" type="presParOf" srcId="{5323B270-7533-425B-9325-DEB7DB32C442}" destId="{3148D4F9-BAE1-4F41-9042-8287016295F4}" srcOrd="0" destOrd="0" presId="urn:microsoft.com/office/officeart/2009/3/layout/PhasedProcess"/>
    <dgm:cxn modelId="{31C1C34D-69D7-487B-BDD1-7D5BC48A08AF}" type="presParOf" srcId="{5323B270-7533-425B-9325-DEB7DB32C442}" destId="{FB58979C-D872-4AB6-BCE0-420F32242A91}" srcOrd="1" destOrd="0" presId="urn:microsoft.com/office/officeart/2009/3/layout/PhasedProcess"/>
    <dgm:cxn modelId="{4166E7AD-B9D5-49E1-9E4C-1B7A61265903}" type="presParOf" srcId="{5323B270-7533-425B-9325-DEB7DB32C442}" destId="{75E4D99E-3AAD-4599-B2A3-4C71B69A4F05}" srcOrd="2" destOrd="0" presId="urn:microsoft.com/office/officeart/2009/3/layout/PhasedProcess"/>
    <dgm:cxn modelId="{FDE631C3-7C37-4E2E-BE42-1AFEDFADA5FA}" type="presParOf" srcId="{5323B270-7533-425B-9325-DEB7DB32C442}" destId="{3BB643B7-C129-4590-AFA8-AE3E0286AFF3}" srcOrd="3" destOrd="0" presId="urn:microsoft.com/office/officeart/2009/3/layout/PhasedProcess"/>
    <dgm:cxn modelId="{B507D8E4-1F21-40A9-8522-11AC8129F7F9}" type="presParOf" srcId="{5323B270-7533-425B-9325-DEB7DB32C442}" destId="{04725AB5-7BB5-4DDF-96DE-AFDE56225F82}" srcOrd="4" destOrd="0" presId="urn:microsoft.com/office/officeart/2009/3/layout/PhasedProcess"/>
    <dgm:cxn modelId="{F9F94920-9932-499B-B5CE-161BA7624CBA}" type="presParOf" srcId="{5323B270-7533-425B-9325-DEB7DB32C442}" destId="{B2F7621C-5D9E-425F-910D-F8EA49A31A1A}" srcOrd="5" destOrd="0" presId="urn:microsoft.com/office/officeart/2009/3/layout/PhasedProcess"/>
    <dgm:cxn modelId="{B209F848-6848-4664-BDDC-B5F5DB649F8A}" type="presParOf" srcId="{5323B270-7533-425B-9325-DEB7DB32C442}" destId="{516B4F7C-2CBE-4B9E-AB67-6113B98B9EAE}" srcOrd="6" destOrd="0" presId="urn:microsoft.com/office/officeart/2009/3/layout/PhasedProcess"/>
    <dgm:cxn modelId="{3DF16895-692C-4749-A1B7-327B300AC7A7}" type="presParOf" srcId="{516B4F7C-2CBE-4B9E-AB67-6113B98B9EAE}" destId="{4EA65967-35BD-4118-A665-54E962D19115}" srcOrd="0" destOrd="0" presId="urn:microsoft.com/office/officeart/2009/3/layout/PhasedProcess"/>
    <dgm:cxn modelId="{B94A78A1-2005-434C-9F11-27D537CBA65D}" type="presParOf" srcId="{516B4F7C-2CBE-4B9E-AB67-6113B98B9EAE}" destId="{4BF183AD-D321-4A80-90BA-8489D0D21163}" srcOrd="1" destOrd="0" presId="urn:microsoft.com/office/officeart/2009/3/layout/PhasedProcess"/>
    <dgm:cxn modelId="{B7424A7D-8827-4141-BB08-975C532CB52B}" type="presParOf" srcId="{516B4F7C-2CBE-4B9E-AB67-6113B98B9EAE}" destId="{758DE44E-EC7B-4428-9A8E-F91B8B65C688}" srcOrd="2" destOrd="0" presId="urn:microsoft.com/office/officeart/2009/3/layout/PhasedProcess"/>
    <dgm:cxn modelId="{A3C7A238-7D39-4961-BA6A-C411D955EC27}" type="presParOf" srcId="{516B4F7C-2CBE-4B9E-AB67-6113B98B9EAE}" destId="{08E167E1-CC4F-4BE4-BEB5-05AA8FFD5050}" srcOrd="3" destOrd="0" presId="urn:microsoft.com/office/officeart/2009/3/layout/PhasedProcess"/>
    <dgm:cxn modelId="{803FD0A9-1C91-4938-AE0C-1B3C612326EB}" type="presParOf" srcId="{516B4F7C-2CBE-4B9E-AB67-6113B98B9EAE}" destId="{6AC1CE1E-F409-4415-BB7E-C2501CDF06CD}" srcOrd="4" destOrd="0" presId="urn:microsoft.com/office/officeart/2009/3/layout/PhasedProcess"/>
    <dgm:cxn modelId="{14333BB1-B12B-4D66-9C63-73FBB6201632}" type="presParOf" srcId="{516B4F7C-2CBE-4B9E-AB67-6113B98B9EAE}" destId="{CA8403A9-6274-4B86-B027-8D46F9875185}" srcOrd="5" destOrd="0" presId="urn:microsoft.com/office/officeart/2009/3/layout/PhasedProcess"/>
    <dgm:cxn modelId="{D0FB2AEE-DE3F-482E-ACAF-D6232D68C0A4}" type="presParOf" srcId="{5323B270-7533-425B-9325-DEB7DB32C442}" destId="{551B3C31-2157-4262-8072-6A315BE4AA3A}" srcOrd="7" destOrd="0" presId="urn:microsoft.com/office/officeart/2009/3/layout/PhasedProcess"/>
    <dgm:cxn modelId="{30A8524C-EC6D-4E84-A450-6A913E8BDE8D}" type="presParOf" srcId="{551B3C31-2157-4262-8072-6A315BE4AA3A}" destId="{211B85B2-08E8-4A88-8061-3C20A26E4B0F}" srcOrd="0" destOrd="0" presId="urn:microsoft.com/office/officeart/2009/3/layout/PhasedProcess"/>
    <dgm:cxn modelId="{21885A53-EE89-4251-B3BD-89F929D13A49}" type="presParOf" srcId="{551B3C31-2157-4262-8072-6A315BE4AA3A}" destId="{8E6563E7-851A-4AC5-A6CE-D25991CC7503}" srcOrd="1" destOrd="0" presId="urn:microsoft.com/office/officeart/2009/3/layout/PhasedProcess"/>
    <dgm:cxn modelId="{941D6028-C137-4646-AD4C-C3E291B10D7E}" type="presParOf" srcId="{551B3C31-2157-4262-8072-6A315BE4AA3A}" destId="{757CF29D-8C7B-485E-963D-0A6F4EAB3D6D}" srcOrd="2" destOrd="0" presId="urn:microsoft.com/office/officeart/2009/3/layout/PhasedProcess"/>
    <dgm:cxn modelId="{9BECCCCE-FE75-4BE3-B037-A2A0C1627540}" type="presParOf" srcId="{551B3C31-2157-4262-8072-6A315BE4AA3A}" destId="{2F870BC9-921B-47D1-9B0D-8F72C53A2878}" srcOrd="3" destOrd="0" presId="urn:microsoft.com/office/officeart/2009/3/layout/PhasedProcess"/>
    <dgm:cxn modelId="{A4AC959B-BFE8-49AB-A421-23110DBC22EF}" type="presParOf" srcId="{551B3C31-2157-4262-8072-6A315BE4AA3A}" destId="{D4B51E16-B8F4-4223-A05B-0E18F6041040}" srcOrd="4" destOrd="0" presId="urn:microsoft.com/office/officeart/2009/3/layout/PhasedProcess"/>
    <dgm:cxn modelId="{8E9A2312-C629-418B-8714-C01EE57A22D4}" type="presParOf" srcId="{5323B270-7533-425B-9325-DEB7DB32C442}" destId="{4AA49819-401F-45AA-9507-7DF8479C0B42}" srcOrd="8" destOrd="0" presId="urn:microsoft.com/office/officeart/2009/3/layout/PhasedProcess"/>
    <dgm:cxn modelId="{347B58CD-D47D-4100-9702-89572D885F91}" type="presParOf" srcId="{5323B270-7533-425B-9325-DEB7DB32C442}" destId="{5FB18BC9-5588-48E3-A2A5-A3EF420A9279}"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900875-7633-408D-83ED-A0AB1C328FF1}" type="doc">
      <dgm:prSet loTypeId="urn:microsoft.com/office/officeart/2009/3/layout/PieProcess" loCatId="process" qsTypeId="urn:microsoft.com/office/officeart/2005/8/quickstyle/simple1" qsCatId="simple" csTypeId="urn:microsoft.com/office/officeart/2005/8/colors/colorful1" csCatId="colorful" phldr="1"/>
      <dgm:spPr/>
      <dgm:t>
        <a:bodyPr/>
        <a:lstStyle/>
        <a:p>
          <a:endParaRPr lang="en-AU"/>
        </a:p>
      </dgm:t>
    </dgm:pt>
    <dgm:pt modelId="{667D2346-1165-44B8-9169-E1AFA26CB0C6}">
      <dgm:prSet phldrT="[Text]"/>
      <dgm:spPr/>
      <dgm:t>
        <a:bodyPr/>
        <a:lstStyle/>
        <a:p>
          <a:r>
            <a:rPr lang="en-US" dirty="0">
              <a:solidFill>
                <a:schemeClr val="accent2"/>
              </a:solidFill>
            </a:rPr>
            <a:t>Idea</a:t>
          </a:r>
          <a:endParaRPr lang="en-AU" dirty="0">
            <a:solidFill>
              <a:schemeClr val="accent2"/>
            </a:solidFill>
          </a:endParaRPr>
        </a:p>
      </dgm:t>
    </dgm:pt>
    <dgm:pt modelId="{44E44A33-3E2A-413C-9828-35EC6D6E4C3E}" type="parTrans" cxnId="{878CD6F0-B6E7-4D29-AD87-2925F1D9AF49}">
      <dgm:prSet/>
      <dgm:spPr/>
      <dgm:t>
        <a:bodyPr/>
        <a:lstStyle/>
        <a:p>
          <a:endParaRPr lang="en-AU">
            <a:solidFill>
              <a:schemeClr val="bg1"/>
            </a:solidFill>
          </a:endParaRPr>
        </a:p>
      </dgm:t>
    </dgm:pt>
    <dgm:pt modelId="{1BAD00A8-C1BD-4C87-8F21-D12F20603492}" type="sibTrans" cxnId="{878CD6F0-B6E7-4D29-AD87-2925F1D9AF49}">
      <dgm:prSet/>
      <dgm:spPr/>
      <dgm:t>
        <a:bodyPr/>
        <a:lstStyle/>
        <a:p>
          <a:endParaRPr lang="en-AU">
            <a:solidFill>
              <a:schemeClr val="bg1"/>
            </a:solidFill>
          </a:endParaRPr>
        </a:p>
      </dgm:t>
    </dgm:pt>
    <dgm:pt modelId="{8D41508A-3EF3-4FB2-A139-A5F2ADCC4677}">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dirty="0">
            <a:solidFill>
              <a:schemeClr val="bg1"/>
            </a:solidFill>
          </a:endParaRPr>
        </a:p>
      </dgm:t>
    </dgm:pt>
    <dgm:pt modelId="{73DEDC90-1865-4A2D-B6AD-284DBF5C8E40}" type="parTrans" cxnId="{4980F286-904B-4858-B8F2-E876C7D03A5C}">
      <dgm:prSet/>
      <dgm:spPr/>
      <dgm:t>
        <a:bodyPr/>
        <a:lstStyle/>
        <a:p>
          <a:endParaRPr lang="en-AU">
            <a:solidFill>
              <a:schemeClr val="bg1"/>
            </a:solidFill>
          </a:endParaRPr>
        </a:p>
      </dgm:t>
    </dgm:pt>
    <dgm:pt modelId="{9F003BE6-EFDA-455D-AF73-77C24D566373}" type="sibTrans" cxnId="{4980F286-904B-4858-B8F2-E876C7D03A5C}">
      <dgm:prSet/>
      <dgm:spPr/>
      <dgm:t>
        <a:bodyPr/>
        <a:lstStyle/>
        <a:p>
          <a:endParaRPr lang="en-AU">
            <a:solidFill>
              <a:schemeClr val="bg1"/>
            </a:solidFill>
          </a:endParaRPr>
        </a:p>
      </dgm:t>
    </dgm:pt>
    <dgm:pt modelId="{93D2E3A5-2D79-4D80-BAEA-7979E1B4C92F}">
      <dgm:prSet phldrT="[Text]"/>
      <dgm:spPr/>
      <dgm:t>
        <a:bodyPr/>
        <a:lstStyle/>
        <a:p>
          <a:r>
            <a:rPr lang="en-US" dirty="0" err="1">
              <a:solidFill>
                <a:schemeClr val="accent3"/>
              </a:solidFill>
            </a:rPr>
            <a:t>Visualisation</a:t>
          </a:r>
          <a:endParaRPr lang="en-AU" dirty="0">
            <a:solidFill>
              <a:schemeClr val="accent3"/>
            </a:solidFill>
          </a:endParaRPr>
        </a:p>
      </dgm:t>
    </dgm:pt>
    <dgm:pt modelId="{52C2EF25-F5CE-4978-8718-CB9AEF191169}" type="parTrans" cxnId="{67E6B811-0ED6-42E8-9A0D-5DDBF40D2D13}">
      <dgm:prSet/>
      <dgm:spPr/>
      <dgm:t>
        <a:bodyPr/>
        <a:lstStyle/>
        <a:p>
          <a:endParaRPr lang="en-AU">
            <a:solidFill>
              <a:schemeClr val="bg1"/>
            </a:solidFill>
          </a:endParaRPr>
        </a:p>
      </dgm:t>
    </dgm:pt>
    <dgm:pt modelId="{E6ADEB64-726C-4D19-91A9-6BBB81322DCC}" type="sibTrans" cxnId="{67E6B811-0ED6-42E8-9A0D-5DDBF40D2D13}">
      <dgm:prSet/>
      <dgm:spPr/>
      <dgm:t>
        <a:bodyPr/>
        <a:lstStyle/>
        <a:p>
          <a:endParaRPr lang="en-AU">
            <a:solidFill>
              <a:schemeClr val="bg1"/>
            </a:solidFill>
          </a:endParaRPr>
        </a:p>
      </dgm:t>
    </dgm:pt>
    <dgm:pt modelId="{E112E919-B80B-43F2-AEC6-281058927C4C}">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dirty="0">
            <a:solidFill>
              <a:schemeClr val="bg1"/>
            </a:solidFill>
          </a:endParaRPr>
        </a:p>
      </dgm:t>
    </dgm:pt>
    <dgm:pt modelId="{1D7F693E-DB76-4A7C-85C2-299D4761F5D0}" type="parTrans" cxnId="{6B8D9835-628A-4742-9299-84F54B0E0162}">
      <dgm:prSet/>
      <dgm:spPr/>
      <dgm:t>
        <a:bodyPr/>
        <a:lstStyle/>
        <a:p>
          <a:endParaRPr lang="en-AU">
            <a:solidFill>
              <a:schemeClr val="bg1"/>
            </a:solidFill>
          </a:endParaRPr>
        </a:p>
      </dgm:t>
    </dgm:pt>
    <dgm:pt modelId="{52E2AF43-84D5-4FD6-BA15-105C3408827A}" type="sibTrans" cxnId="{6B8D9835-628A-4742-9299-84F54B0E0162}">
      <dgm:prSet/>
      <dgm:spPr/>
      <dgm:t>
        <a:bodyPr/>
        <a:lstStyle/>
        <a:p>
          <a:endParaRPr lang="en-AU">
            <a:solidFill>
              <a:schemeClr val="bg1"/>
            </a:solidFill>
          </a:endParaRPr>
        </a:p>
      </dgm:t>
    </dgm:pt>
    <dgm:pt modelId="{9F7CD106-8C49-4624-83E9-DC6CE81C23E6}">
      <dgm:prSet phldrT="[Text]"/>
      <dgm:spPr/>
      <dgm:t>
        <a:bodyPr/>
        <a:lstStyle/>
        <a:p>
          <a:r>
            <a:rPr lang="en-US" dirty="0">
              <a:solidFill>
                <a:schemeClr val="accent4"/>
              </a:solidFill>
            </a:rPr>
            <a:t>Plotting</a:t>
          </a:r>
          <a:endParaRPr lang="en-AU" dirty="0">
            <a:solidFill>
              <a:schemeClr val="accent4"/>
            </a:solidFill>
          </a:endParaRPr>
        </a:p>
      </dgm:t>
    </dgm:pt>
    <dgm:pt modelId="{ED6FC7AF-F641-4A32-81A6-D249E55750BB}" type="parTrans" cxnId="{DA532435-3E17-4FA7-8BE1-0BC7AA3D8C72}">
      <dgm:prSet/>
      <dgm:spPr/>
      <dgm:t>
        <a:bodyPr/>
        <a:lstStyle/>
        <a:p>
          <a:endParaRPr lang="en-AU">
            <a:solidFill>
              <a:schemeClr val="bg1"/>
            </a:solidFill>
          </a:endParaRPr>
        </a:p>
      </dgm:t>
    </dgm:pt>
    <dgm:pt modelId="{CE0D5970-5DBF-4E64-8EFD-449F4144D96D}" type="sibTrans" cxnId="{DA532435-3E17-4FA7-8BE1-0BC7AA3D8C72}">
      <dgm:prSet/>
      <dgm:spPr/>
      <dgm:t>
        <a:bodyPr/>
        <a:lstStyle/>
        <a:p>
          <a:endParaRPr lang="en-AU">
            <a:solidFill>
              <a:schemeClr val="bg1"/>
            </a:solidFill>
          </a:endParaRPr>
        </a:p>
      </dgm:t>
    </dgm:pt>
    <dgm:pt modelId="{32831E49-82AC-46F4-842D-4EA8AFE67DCA}">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dirty="0">
            <a:solidFill>
              <a:schemeClr val="bg1"/>
            </a:solidFill>
          </a:endParaRPr>
        </a:p>
      </dgm:t>
    </dgm:pt>
    <dgm:pt modelId="{943A96E3-1AD8-47B1-A1A1-8E77A504FE49}" type="parTrans" cxnId="{F98F6658-D340-42E3-975D-3F3024E19662}">
      <dgm:prSet/>
      <dgm:spPr/>
      <dgm:t>
        <a:bodyPr/>
        <a:lstStyle/>
        <a:p>
          <a:endParaRPr lang="en-AU">
            <a:solidFill>
              <a:schemeClr val="bg1"/>
            </a:solidFill>
          </a:endParaRPr>
        </a:p>
      </dgm:t>
    </dgm:pt>
    <dgm:pt modelId="{C106DE62-67F9-406D-B798-18E12216E24F}" type="sibTrans" cxnId="{F98F6658-D340-42E3-975D-3F3024E19662}">
      <dgm:prSet/>
      <dgm:spPr/>
      <dgm:t>
        <a:bodyPr/>
        <a:lstStyle/>
        <a:p>
          <a:endParaRPr lang="en-AU">
            <a:solidFill>
              <a:schemeClr val="bg1"/>
            </a:solidFill>
          </a:endParaRPr>
        </a:p>
      </dgm:t>
    </dgm:pt>
    <dgm:pt modelId="{6289FDC7-0EF6-4D03-9862-B6D2540CF8BD}">
      <dgm:prSet phldrT="[Text]"/>
      <dgm:spPr/>
      <dgm:t>
        <a:bodyPr/>
        <a:lstStyle/>
        <a:p>
          <a:pPr>
            <a:buClr>
              <a:schemeClr val="lt1"/>
            </a:buClr>
            <a:buSzPts val="2100"/>
            <a:buFont typeface="Avenir"/>
            <a:buNone/>
          </a:pPr>
          <a:r>
            <a:rPr lang="en-US" dirty="0">
              <a:solidFill>
                <a:schemeClr val="accent5"/>
              </a:solidFill>
            </a:rPr>
            <a:t>Information</a:t>
          </a:r>
          <a:endParaRPr lang="en-AU" dirty="0">
            <a:solidFill>
              <a:schemeClr val="accent5"/>
            </a:solidFill>
          </a:endParaRPr>
        </a:p>
      </dgm:t>
    </dgm:pt>
    <dgm:pt modelId="{9554434E-BD97-4D48-9DA6-B2F571CC6CF8}" type="parTrans" cxnId="{92BC99C1-2E2C-4A08-B9AB-AF0B2E1BCE1A}">
      <dgm:prSet/>
      <dgm:spPr/>
      <dgm:t>
        <a:bodyPr/>
        <a:lstStyle/>
        <a:p>
          <a:endParaRPr lang="en-AU">
            <a:solidFill>
              <a:schemeClr val="bg1"/>
            </a:solidFill>
          </a:endParaRPr>
        </a:p>
      </dgm:t>
    </dgm:pt>
    <dgm:pt modelId="{681C62F6-DD50-49EB-B635-CAAAA0186546}" type="sibTrans" cxnId="{92BC99C1-2E2C-4A08-B9AB-AF0B2E1BCE1A}">
      <dgm:prSet/>
      <dgm:spPr/>
      <dgm:t>
        <a:bodyPr/>
        <a:lstStyle/>
        <a:p>
          <a:endParaRPr lang="en-AU">
            <a:solidFill>
              <a:schemeClr val="bg1"/>
            </a:solidFill>
          </a:endParaRPr>
        </a:p>
      </dgm:t>
    </dgm:pt>
    <dgm:pt modelId="{2C377C27-80B3-4EEB-AC2B-3A77E208DF62}">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dirty="0">
            <a:solidFill>
              <a:schemeClr val="bg1"/>
            </a:solidFill>
          </a:endParaRPr>
        </a:p>
      </dgm:t>
    </dgm:pt>
    <dgm:pt modelId="{080B1850-D779-472D-A84C-B1937A04736A}" type="parTrans" cxnId="{9A2B4EC8-38A3-409C-B5A7-DFA1F23D4D38}">
      <dgm:prSet/>
      <dgm:spPr/>
      <dgm:t>
        <a:bodyPr/>
        <a:lstStyle/>
        <a:p>
          <a:endParaRPr lang="en-AU">
            <a:solidFill>
              <a:schemeClr val="bg1"/>
            </a:solidFill>
          </a:endParaRPr>
        </a:p>
      </dgm:t>
    </dgm:pt>
    <dgm:pt modelId="{FF4BB403-5F59-40F6-B821-8D61BCAB4D82}" type="sibTrans" cxnId="{9A2B4EC8-38A3-409C-B5A7-DFA1F23D4D38}">
      <dgm:prSet/>
      <dgm:spPr/>
      <dgm:t>
        <a:bodyPr/>
        <a:lstStyle/>
        <a:p>
          <a:endParaRPr lang="en-AU">
            <a:solidFill>
              <a:schemeClr val="bg1"/>
            </a:solidFill>
          </a:endParaRPr>
        </a:p>
      </dgm:t>
    </dgm:pt>
    <dgm:pt modelId="{882DCBC9-B4EE-4635-B353-3FA4D3462005}" type="pres">
      <dgm:prSet presAssocID="{7F900875-7633-408D-83ED-A0AB1C328FF1}" presName="Name0" presStyleCnt="0">
        <dgm:presLayoutVars>
          <dgm:chMax val="7"/>
          <dgm:chPref val="7"/>
          <dgm:dir/>
          <dgm:animOne val="branch"/>
          <dgm:animLvl val="lvl"/>
        </dgm:presLayoutVars>
      </dgm:prSet>
      <dgm:spPr/>
    </dgm:pt>
    <dgm:pt modelId="{438CC0A8-05FC-412D-BC91-6A9E453DB8B3}" type="pres">
      <dgm:prSet presAssocID="{667D2346-1165-44B8-9169-E1AFA26CB0C6}" presName="ParentComposite" presStyleCnt="0"/>
      <dgm:spPr/>
    </dgm:pt>
    <dgm:pt modelId="{8F877A93-86CC-48E4-B9EC-6925B82E3F13}" type="pres">
      <dgm:prSet presAssocID="{667D2346-1165-44B8-9169-E1AFA26CB0C6}" presName="Chord" presStyleLbl="bgShp" presStyleIdx="0" presStyleCnt="4"/>
      <dgm:spPr/>
    </dgm:pt>
    <dgm:pt modelId="{ABD8D61E-255F-4A7E-BD45-0951707239F3}" type="pres">
      <dgm:prSet presAssocID="{667D2346-1165-44B8-9169-E1AFA26CB0C6}" presName="Pie" presStyleLbl="alignNode1" presStyleIdx="0" presStyleCnt="4"/>
      <dgm:spPr/>
    </dgm:pt>
    <dgm:pt modelId="{2E6A33A1-11D9-44C1-9F95-B09BEE306004}" type="pres">
      <dgm:prSet presAssocID="{667D2346-1165-44B8-9169-E1AFA26CB0C6}" presName="Parent" presStyleLbl="revTx" presStyleIdx="0" presStyleCnt="8">
        <dgm:presLayoutVars>
          <dgm:chMax val="1"/>
          <dgm:chPref val="1"/>
          <dgm:bulletEnabled val="1"/>
        </dgm:presLayoutVars>
      </dgm:prSet>
      <dgm:spPr/>
    </dgm:pt>
    <dgm:pt modelId="{EB5FF283-74DF-4F86-8E2E-44E1C8913823}" type="pres">
      <dgm:prSet presAssocID="{9F003BE6-EFDA-455D-AF73-77C24D566373}" presName="negSibTrans" presStyleCnt="0"/>
      <dgm:spPr/>
    </dgm:pt>
    <dgm:pt modelId="{BE446A08-FD7C-456D-B599-D6A903E09F30}" type="pres">
      <dgm:prSet presAssocID="{667D2346-1165-44B8-9169-E1AFA26CB0C6}" presName="composite" presStyleCnt="0"/>
      <dgm:spPr/>
    </dgm:pt>
    <dgm:pt modelId="{353BD7B1-F865-4E20-AB59-E93BD96ABFAC}" type="pres">
      <dgm:prSet presAssocID="{667D2346-1165-44B8-9169-E1AFA26CB0C6}" presName="Child" presStyleLbl="revTx" presStyleIdx="1" presStyleCnt="8">
        <dgm:presLayoutVars>
          <dgm:chMax val="0"/>
          <dgm:chPref val="0"/>
          <dgm:bulletEnabled val="1"/>
        </dgm:presLayoutVars>
      </dgm:prSet>
      <dgm:spPr/>
    </dgm:pt>
    <dgm:pt modelId="{32971740-88B5-40CD-8B64-6AA021DE8F3C}" type="pres">
      <dgm:prSet presAssocID="{1BAD00A8-C1BD-4C87-8F21-D12F20603492}" presName="sibTrans" presStyleCnt="0"/>
      <dgm:spPr/>
    </dgm:pt>
    <dgm:pt modelId="{7C287844-FB7A-486D-B7B8-730F7AE1131F}" type="pres">
      <dgm:prSet presAssocID="{93D2E3A5-2D79-4D80-BAEA-7979E1B4C92F}" presName="ParentComposite" presStyleCnt="0"/>
      <dgm:spPr/>
    </dgm:pt>
    <dgm:pt modelId="{1639A79E-8DFA-498C-ADFB-59A5B175998A}" type="pres">
      <dgm:prSet presAssocID="{93D2E3A5-2D79-4D80-BAEA-7979E1B4C92F}" presName="Chord" presStyleLbl="bgShp" presStyleIdx="1" presStyleCnt="4"/>
      <dgm:spPr/>
    </dgm:pt>
    <dgm:pt modelId="{A99E2E7D-FD97-40BC-B6B6-6E5FA6B8BB3A}" type="pres">
      <dgm:prSet presAssocID="{93D2E3A5-2D79-4D80-BAEA-7979E1B4C92F}" presName="Pie" presStyleLbl="alignNode1" presStyleIdx="1" presStyleCnt="4"/>
      <dgm:spPr/>
    </dgm:pt>
    <dgm:pt modelId="{DF35F139-3526-4414-BED7-1C01E6EE6E12}" type="pres">
      <dgm:prSet presAssocID="{93D2E3A5-2D79-4D80-BAEA-7979E1B4C92F}" presName="Parent" presStyleLbl="revTx" presStyleIdx="2" presStyleCnt="8">
        <dgm:presLayoutVars>
          <dgm:chMax val="1"/>
          <dgm:chPref val="1"/>
          <dgm:bulletEnabled val="1"/>
        </dgm:presLayoutVars>
      </dgm:prSet>
      <dgm:spPr/>
    </dgm:pt>
    <dgm:pt modelId="{51651427-82DC-4458-9926-84D5B79899F8}" type="pres">
      <dgm:prSet presAssocID="{52E2AF43-84D5-4FD6-BA15-105C3408827A}" presName="negSibTrans" presStyleCnt="0"/>
      <dgm:spPr/>
    </dgm:pt>
    <dgm:pt modelId="{D7A59EAE-A4AA-4925-B549-A79F50447D6E}" type="pres">
      <dgm:prSet presAssocID="{93D2E3A5-2D79-4D80-BAEA-7979E1B4C92F}" presName="composite" presStyleCnt="0"/>
      <dgm:spPr/>
    </dgm:pt>
    <dgm:pt modelId="{9B25192F-FAC9-49C6-AA74-26BB0099E8D8}" type="pres">
      <dgm:prSet presAssocID="{93D2E3A5-2D79-4D80-BAEA-7979E1B4C92F}" presName="Child" presStyleLbl="revTx" presStyleIdx="3" presStyleCnt="8">
        <dgm:presLayoutVars>
          <dgm:chMax val="0"/>
          <dgm:chPref val="0"/>
          <dgm:bulletEnabled val="1"/>
        </dgm:presLayoutVars>
      </dgm:prSet>
      <dgm:spPr/>
    </dgm:pt>
    <dgm:pt modelId="{BE6CE09B-E3E3-4E5E-9DBF-E64374072CF7}" type="pres">
      <dgm:prSet presAssocID="{E6ADEB64-726C-4D19-91A9-6BBB81322DCC}" presName="sibTrans" presStyleCnt="0"/>
      <dgm:spPr/>
    </dgm:pt>
    <dgm:pt modelId="{7FEE7C89-A273-47A1-9288-A8D77B505589}" type="pres">
      <dgm:prSet presAssocID="{9F7CD106-8C49-4624-83E9-DC6CE81C23E6}" presName="ParentComposite" presStyleCnt="0"/>
      <dgm:spPr/>
    </dgm:pt>
    <dgm:pt modelId="{3C78DA03-3E29-441A-8DB2-72E2F6C174A2}" type="pres">
      <dgm:prSet presAssocID="{9F7CD106-8C49-4624-83E9-DC6CE81C23E6}" presName="Chord" presStyleLbl="bgShp" presStyleIdx="2" presStyleCnt="4"/>
      <dgm:spPr/>
    </dgm:pt>
    <dgm:pt modelId="{4D4B5BB4-2C60-420D-A4FE-0C83F90130FE}" type="pres">
      <dgm:prSet presAssocID="{9F7CD106-8C49-4624-83E9-DC6CE81C23E6}" presName="Pie" presStyleLbl="alignNode1" presStyleIdx="2" presStyleCnt="4"/>
      <dgm:spPr/>
    </dgm:pt>
    <dgm:pt modelId="{C9545B64-73EC-4FFF-ABEA-B65D4D71CC29}" type="pres">
      <dgm:prSet presAssocID="{9F7CD106-8C49-4624-83E9-DC6CE81C23E6}" presName="Parent" presStyleLbl="revTx" presStyleIdx="4" presStyleCnt="8">
        <dgm:presLayoutVars>
          <dgm:chMax val="1"/>
          <dgm:chPref val="1"/>
          <dgm:bulletEnabled val="1"/>
        </dgm:presLayoutVars>
      </dgm:prSet>
      <dgm:spPr/>
    </dgm:pt>
    <dgm:pt modelId="{C72FD24C-9A64-44B6-ACC9-84A2000B134F}" type="pres">
      <dgm:prSet presAssocID="{C106DE62-67F9-406D-B798-18E12216E24F}" presName="negSibTrans" presStyleCnt="0"/>
      <dgm:spPr/>
    </dgm:pt>
    <dgm:pt modelId="{52638537-839F-47E4-8DC9-0D0EA4BA5C3F}" type="pres">
      <dgm:prSet presAssocID="{9F7CD106-8C49-4624-83E9-DC6CE81C23E6}" presName="composite" presStyleCnt="0"/>
      <dgm:spPr/>
    </dgm:pt>
    <dgm:pt modelId="{BAE0FE51-1D18-4B96-9867-E279DF4181FE}" type="pres">
      <dgm:prSet presAssocID="{9F7CD106-8C49-4624-83E9-DC6CE81C23E6}" presName="Child" presStyleLbl="revTx" presStyleIdx="5" presStyleCnt="8">
        <dgm:presLayoutVars>
          <dgm:chMax val="0"/>
          <dgm:chPref val="0"/>
          <dgm:bulletEnabled val="1"/>
        </dgm:presLayoutVars>
      </dgm:prSet>
      <dgm:spPr/>
    </dgm:pt>
    <dgm:pt modelId="{B91A2CFA-C14E-4A93-9F0B-C08F6C7E8561}" type="pres">
      <dgm:prSet presAssocID="{CE0D5970-5DBF-4E64-8EFD-449F4144D96D}" presName="sibTrans" presStyleCnt="0"/>
      <dgm:spPr/>
    </dgm:pt>
    <dgm:pt modelId="{07BF57F6-B457-4119-896C-F69789344DF9}" type="pres">
      <dgm:prSet presAssocID="{6289FDC7-0EF6-4D03-9862-B6D2540CF8BD}" presName="ParentComposite" presStyleCnt="0"/>
      <dgm:spPr/>
    </dgm:pt>
    <dgm:pt modelId="{82B5B84D-8993-47B0-883C-5D9BA297BD18}" type="pres">
      <dgm:prSet presAssocID="{6289FDC7-0EF6-4D03-9862-B6D2540CF8BD}" presName="Chord" presStyleLbl="bgShp" presStyleIdx="3" presStyleCnt="4"/>
      <dgm:spPr/>
    </dgm:pt>
    <dgm:pt modelId="{E22C86AB-B17E-4098-B678-1F49DBB8473D}" type="pres">
      <dgm:prSet presAssocID="{6289FDC7-0EF6-4D03-9862-B6D2540CF8BD}" presName="Pie" presStyleLbl="alignNode1" presStyleIdx="3" presStyleCnt="4"/>
      <dgm:spPr/>
    </dgm:pt>
    <dgm:pt modelId="{380C644E-711B-4A8F-AA7D-A890AD8C35BB}" type="pres">
      <dgm:prSet presAssocID="{6289FDC7-0EF6-4D03-9862-B6D2540CF8BD}" presName="Parent" presStyleLbl="revTx" presStyleIdx="6" presStyleCnt="8">
        <dgm:presLayoutVars>
          <dgm:chMax val="1"/>
          <dgm:chPref val="1"/>
          <dgm:bulletEnabled val="1"/>
        </dgm:presLayoutVars>
      </dgm:prSet>
      <dgm:spPr/>
    </dgm:pt>
    <dgm:pt modelId="{2BBA761A-03F5-4BDB-9F8B-456C4C61D0E0}" type="pres">
      <dgm:prSet presAssocID="{FF4BB403-5F59-40F6-B821-8D61BCAB4D82}" presName="negSibTrans" presStyleCnt="0"/>
      <dgm:spPr/>
    </dgm:pt>
    <dgm:pt modelId="{F97B4883-95D2-4667-A0A8-BE3113D106EF}" type="pres">
      <dgm:prSet presAssocID="{6289FDC7-0EF6-4D03-9862-B6D2540CF8BD}" presName="composite" presStyleCnt="0"/>
      <dgm:spPr/>
    </dgm:pt>
    <dgm:pt modelId="{2CC5446E-6AF5-44C5-8185-EAF79571789F}" type="pres">
      <dgm:prSet presAssocID="{6289FDC7-0EF6-4D03-9862-B6D2540CF8BD}" presName="Child" presStyleLbl="revTx" presStyleIdx="7" presStyleCnt="8">
        <dgm:presLayoutVars>
          <dgm:chMax val="0"/>
          <dgm:chPref val="0"/>
          <dgm:bulletEnabled val="1"/>
        </dgm:presLayoutVars>
      </dgm:prSet>
      <dgm:spPr/>
    </dgm:pt>
  </dgm:ptLst>
  <dgm:cxnLst>
    <dgm:cxn modelId="{B841130E-A417-41A0-A430-4377804452BB}" type="presOf" srcId="{7F900875-7633-408D-83ED-A0AB1C328FF1}" destId="{882DCBC9-B4EE-4635-B353-3FA4D3462005}" srcOrd="0" destOrd="0" presId="urn:microsoft.com/office/officeart/2009/3/layout/PieProcess"/>
    <dgm:cxn modelId="{67E6B811-0ED6-42E8-9A0D-5DDBF40D2D13}" srcId="{7F900875-7633-408D-83ED-A0AB1C328FF1}" destId="{93D2E3A5-2D79-4D80-BAEA-7979E1B4C92F}" srcOrd="1" destOrd="0" parTransId="{52C2EF25-F5CE-4978-8718-CB9AEF191169}" sibTransId="{E6ADEB64-726C-4D19-91A9-6BBB81322DCC}"/>
    <dgm:cxn modelId="{7EDBB71C-023E-4F95-9B02-1E8B53C4C9FA}" type="presOf" srcId="{6289FDC7-0EF6-4D03-9862-B6D2540CF8BD}" destId="{380C644E-711B-4A8F-AA7D-A890AD8C35BB}" srcOrd="0" destOrd="0" presId="urn:microsoft.com/office/officeart/2009/3/layout/PieProcess"/>
    <dgm:cxn modelId="{DA532435-3E17-4FA7-8BE1-0BC7AA3D8C72}" srcId="{7F900875-7633-408D-83ED-A0AB1C328FF1}" destId="{9F7CD106-8C49-4624-83E9-DC6CE81C23E6}" srcOrd="2" destOrd="0" parTransId="{ED6FC7AF-F641-4A32-81A6-D249E55750BB}" sibTransId="{CE0D5970-5DBF-4E64-8EFD-449F4144D96D}"/>
    <dgm:cxn modelId="{6B8D9835-628A-4742-9299-84F54B0E0162}" srcId="{93D2E3A5-2D79-4D80-BAEA-7979E1B4C92F}" destId="{E112E919-B80B-43F2-AEC6-281058927C4C}" srcOrd="0" destOrd="0" parTransId="{1D7F693E-DB76-4A7C-85C2-299D4761F5D0}" sibTransId="{52E2AF43-84D5-4FD6-BA15-105C3408827A}"/>
    <dgm:cxn modelId="{74509544-C4F0-4683-BDC1-A86E215B5081}" type="presOf" srcId="{2C377C27-80B3-4EEB-AC2B-3A77E208DF62}" destId="{2CC5446E-6AF5-44C5-8185-EAF79571789F}" srcOrd="0" destOrd="0" presId="urn:microsoft.com/office/officeart/2009/3/layout/PieProcess"/>
    <dgm:cxn modelId="{F98F6658-D340-42E3-975D-3F3024E19662}" srcId="{9F7CD106-8C49-4624-83E9-DC6CE81C23E6}" destId="{32831E49-82AC-46F4-842D-4EA8AFE67DCA}" srcOrd="0" destOrd="0" parTransId="{943A96E3-1AD8-47B1-A1A1-8E77A504FE49}" sibTransId="{C106DE62-67F9-406D-B798-18E12216E24F}"/>
    <dgm:cxn modelId="{4980F286-904B-4858-B8F2-E876C7D03A5C}" srcId="{667D2346-1165-44B8-9169-E1AFA26CB0C6}" destId="{8D41508A-3EF3-4FB2-A139-A5F2ADCC4677}" srcOrd="0" destOrd="0" parTransId="{73DEDC90-1865-4A2D-B6AD-284DBF5C8E40}" sibTransId="{9F003BE6-EFDA-455D-AF73-77C24D566373}"/>
    <dgm:cxn modelId="{A5307397-E7BE-4AE1-851D-A2747C109666}" type="presOf" srcId="{667D2346-1165-44B8-9169-E1AFA26CB0C6}" destId="{2E6A33A1-11D9-44C1-9F95-B09BEE306004}" srcOrd="0" destOrd="0" presId="urn:microsoft.com/office/officeart/2009/3/layout/PieProcess"/>
    <dgm:cxn modelId="{A3967BA6-33D2-42F6-BEAE-A984B70263A5}" type="presOf" srcId="{8D41508A-3EF3-4FB2-A139-A5F2ADCC4677}" destId="{353BD7B1-F865-4E20-AB59-E93BD96ABFAC}" srcOrd="0" destOrd="0" presId="urn:microsoft.com/office/officeart/2009/3/layout/PieProcess"/>
    <dgm:cxn modelId="{DD0526B6-B8C3-4385-B22C-1B97A42D0472}" type="presOf" srcId="{E112E919-B80B-43F2-AEC6-281058927C4C}" destId="{9B25192F-FAC9-49C6-AA74-26BB0099E8D8}" srcOrd="0" destOrd="0" presId="urn:microsoft.com/office/officeart/2009/3/layout/PieProcess"/>
    <dgm:cxn modelId="{92BC99C1-2E2C-4A08-B9AB-AF0B2E1BCE1A}" srcId="{7F900875-7633-408D-83ED-A0AB1C328FF1}" destId="{6289FDC7-0EF6-4D03-9862-B6D2540CF8BD}" srcOrd="3" destOrd="0" parTransId="{9554434E-BD97-4D48-9DA6-B2F571CC6CF8}" sibTransId="{681C62F6-DD50-49EB-B635-CAAAA0186546}"/>
    <dgm:cxn modelId="{8DEA68C4-B241-43DD-A044-168D7D51FAF3}" type="presOf" srcId="{32831E49-82AC-46F4-842D-4EA8AFE67DCA}" destId="{BAE0FE51-1D18-4B96-9867-E279DF4181FE}" srcOrd="0" destOrd="0" presId="urn:microsoft.com/office/officeart/2009/3/layout/PieProcess"/>
    <dgm:cxn modelId="{9A2B4EC8-38A3-409C-B5A7-DFA1F23D4D38}" srcId="{6289FDC7-0EF6-4D03-9862-B6D2540CF8BD}" destId="{2C377C27-80B3-4EEB-AC2B-3A77E208DF62}" srcOrd="0" destOrd="0" parTransId="{080B1850-D779-472D-A84C-B1937A04736A}" sibTransId="{FF4BB403-5F59-40F6-B821-8D61BCAB4D82}"/>
    <dgm:cxn modelId="{F7CDF6E8-C6EC-42EA-B842-E489733CDAC8}" type="presOf" srcId="{9F7CD106-8C49-4624-83E9-DC6CE81C23E6}" destId="{C9545B64-73EC-4FFF-ABEA-B65D4D71CC29}" srcOrd="0" destOrd="0" presId="urn:microsoft.com/office/officeart/2009/3/layout/PieProcess"/>
    <dgm:cxn modelId="{878CD6F0-B6E7-4D29-AD87-2925F1D9AF49}" srcId="{7F900875-7633-408D-83ED-A0AB1C328FF1}" destId="{667D2346-1165-44B8-9169-E1AFA26CB0C6}" srcOrd="0" destOrd="0" parTransId="{44E44A33-3E2A-413C-9828-35EC6D6E4C3E}" sibTransId="{1BAD00A8-C1BD-4C87-8F21-D12F20603492}"/>
    <dgm:cxn modelId="{FBC06EF8-014B-4BE6-9E34-2CFE14525E53}" type="presOf" srcId="{93D2E3A5-2D79-4D80-BAEA-7979E1B4C92F}" destId="{DF35F139-3526-4414-BED7-1C01E6EE6E12}" srcOrd="0" destOrd="0" presId="urn:microsoft.com/office/officeart/2009/3/layout/PieProcess"/>
    <dgm:cxn modelId="{36B0E5EE-7E40-4AFE-9DBB-061B12F2C82B}" type="presParOf" srcId="{882DCBC9-B4EE-4635-B353-3FA4D3462005}" destId="{438CC0A8-05FC-412D-BC91-6A9E453DB8B3}" srcOrd="0" destOrd="0" presId="urn:microsoft.com/office/officeart/2009/3/layout/PieProcess"/>
    <dgm:cxn modelId="{3A3B9E25-1C11-45E0-AEC2-77721D6DE075}" type="presParOf" srcId="{438CC0A8-05FC-412D-BC91-6A9E453DB8B3}" destId="{8F877A93-86CC-48E4-B9EC-6925B82E3F13}" srcOrd="0" destOrd="0" presId="urn:microsoft.com/office/officeart/2009/3/layout/PieProcess"/>
    <dgm:cxn modelId="{F62B2BDE-8ECC-416E-9E4B-4FC9DA7394DC}" type="presParOf" srcId="{438CC0A8-05FC-412D-BC91-6A9E453DB8B3}" destId="{ABD8D61E-255F-4A7E-BD45-0951707239F3}" srcOrd="1" destOrd="0" presId="urn:microsoft.com/office/officeart/2009/3/layout/PieProcess"/>
    <dgm:cxn modelId="{2DB707C0-2252-4301-83CA-36DCCD16CB5F}" type="presParOf" srcId="{438CC0A8-05FC-412D-BC91-6A9E453DB8B3}" destId="{2E6A33A1-11D9-44C1-9F95-B09BEE306004}" srcOrd="2" destOrd="0" presId="urn:microsoft.com/office/officeart/2009/3/layout/PieProcess"/>
    <dgm:cxn modelId="{AC63561A-5FD2-497B-A9F2-DA013E76D1B5}" type="presParOf" srcId="{882DCBC9-B4EE-4635-B353-3FA4D3462005}" destId="{EB5FF283-74DF-4F86-8E2E-44E1C8913823}" srcOrd="1" destOrd="0" presId="urn:microsoft.com/office/officeart/2009/3/layout/PieProcess"/>
    <dgm:cxn modelId="{A60D5E13-B3C9-4EE9-A445-10FBC03BFB64}" type="presParOf" srcId="{882DCBC9-B4EE-4635-B353-3FA4D3462005}" destId="{BE446A08-FD7C-456D-B599-D6A903E09F30}" srcOrd="2" destOrd="0" presId="urn:microsoft.com/office/officeart/2009/3/layout/PieProcess"/>
    <dgm:cxn modelId="{AED9F2E3-71EF-4CE1-B4E9-0708F27321A4}" type="presParOf" srcId="{BE446A08-FD7C-456D-B599-D6A903E09F30}" destId="{353BD7B1-F865-4E20-AB59-E93BD96ABFAC}" srcOrd="0" destOrd="0" presId="urn:microsoft.com/office/officeart/2009/3/layout/PieProcess"/>
    <dgm:cxn modelId="{B0100102-74BB-47D6-8805-F9C65091A111}" type="presParOf" srcId="{882DCBC9-B4EE-4635-B353-3FA4D3462005}" destId="{32971740-88B5-40CD-8B64-6AA021DE8F3C}" srcOrd="3" destOrd="0" presId="urn:microsoft.com/office/officeart/2009/3/layout/PieProcess"/>
    <dgm:cxn modelId="{59BEDC75-9D51-415A-9BD9-3A1566341E90}" type="presParOf" srcId="{882DCBC9-B4EE-4635-B353-3FA4D3462005}" destId="{7C287844-FB7A-486D-B7B8-730F7AE1131F}" srcOrd="4" destOrd="0" presId="urn:microsoft.com/office/officeart/2009/3/layout/PieProcess"/>
    <dgm:cxn modelId="{16A56CC2-D59A-446B-BF1B-C9F374608DC3}" type="presParOf" srcId="{7C287844-FB7A-486D-B7B8-730F7AE1131F}" destId="{1639A79E-8DFA-498C-ADFB-59A5B175998A}" srcOrd="0" destOrd="0" presId="urn:microsoft.com/office/officeart/2009/3/layout/PieProcess"/>
    <dgm:cxn modelId="{61B0E31F-2023-4835-BAE0-62DE2FE45F91}" type="presParOf" srcId="{7C287844-FB7A-486D-B7B8-730F7AE1131F}" destId="{A99E2E7D-FD97-40BC-B6B6-6E5FA6B8BB3A}" srcOrd="1" destOrd="0" presId="urn:microsoft.com/office/officeart/2009/3/layout/PieProcess"/>
    <dgm:cxn modelId="{3AB0C7CF-EB4E-4360-ABF4-EC2D2ABAB40C}" type="presParOf" srcId="{7C287844-FB7A-486D-B7B8-730F7AE1131F}" destId="{DF35F139-3526-4414-BED7-1C01E6EE6E12}" srcOrd="2" destOrd="0" presId="urn:microsoft.com/office/officeart/2009/3/layout/PieProcess"/>
    <dgm:cxn modelId="{BDFD32AD-64E8-4631-A1EA-6170D18F1813}" type="presParOf" srcId="{882DCBC9-B4EE-4635-B353-3FA4D3462005}" destId="{51651427-82DC-4458-9926-84D5B79899F8}" srcOrd="5" destOrd="0" presId="urn:microsoft.com/office/officeart/2009/3/layout/PieProcess"/>
    <dgm:cxn modelId="{36C493BD-C5D4-41B8-B916-53FF7A046497}" type="presParOf" srcId="{882DCBC9-B4EE-4635-B353-3FA4D3462005}" destId="{D7A59EAE-A4AA-4925-B549-A79F50447D6E}" srcOrd="6" destOrd="0" presId="urn:microsoft.com/office/officeart/2009/3/layout/PieProcess"/>
    <dgm:cxn modelId="{33C9A154-1B18-4020-94B6-F93BBC47054C}" type="presParOf" srcId="{D7A59EAE-A4AA-4925-B549-A79F50447D6E}" destId="{9B25192F-FAC9-49C6-AA74-26BB0099E8D8}" srcOrd="0" destOrd="0" presId="urn:microsoft.com/office/officeart/2009/3/layout/PieProcess"/>
    <dgm:cxn modelId="{457ECAC2-0F92-4788-B0D4-D4EB1FA8C08C}" type="presParOf" srcId="{882DCBC9-B4EE-4635-B353-3FA4D3462005}" destId="{BE6CE09B-E3E3-4E5E-9DBF-E64374072CF7}" srcOrd="7" destOrd="0" presId="urn:microsoft.com/office/officeart/2009/3/layout/PieProcess"/>
    <dgm:cxn modelId="{FA2CC68C-AAF3-4829-BFED-F91B85B3A8E5}" type="presParOf" srcId="{882DCBC9-B4EE-4635-B353-3FA4D3462005}" destId="{7FEE7C89-A273-47A1-9288-A8D77B505589}" srcOrd="8" destOrd="0" presId="urn:microsoft.com/office/officeart/2009/3/layout/PieProcess"/>
    <dgm:cxn modelId="{468BBEA2-BF6F-41E0-9C15-88E09F159A98}" type="presParOf" srcId="{7FEE7C89-A273-47A1-9288-A8D77B505589}" destId="{3C78DA03-3E29-441A-8DB2-72E2F6C174A2}" srcOrd="0" destOrd="0" presId="urn:microsoft.com/office/officeart/2009/3/layout/PieProcess"/>
    <dgm:cxn modelId="{37AF3F96-616B-4EC2-A4F8-0DD462E00A28}" type="presParOf" srcId="{7FEE7C89-A273-47A1-9288-A8D77B505589}" destId="{4D4B5BB4-2C60-420D-A4FE-0C83F90130FE}" srcOrd="1" destOrd="0" presId="urn:microsoft.com/office/officeart/2009/3/layout/PieProcess"/>
    <dgm:cxn modelId="{80AED42B-59A0-4B3F-B3C8-1F5C04BCF5B3}" type="presParOf" srcId="{7FEE7C89-A273-47A1-9288-A8D77B505589}" destId="{C9545B64-73EC-4FFF-ABEA-B65D4D71CC29}" srcOrd="2" destOrd="0" presId="urn:microsoft.com/office/officeart/2009/3/layout/PieProcess"/>
    <dgm:cxn modelId="{8C90B2E0-743B-4E78-9842-301515032CF2}" type="presParOf" srcId="{882DCBC9-B4EE-4635-B353-3FA4D3462005}" destId="{C72FD24C-9A64-44B6-ACC9-84A2000B134F}" srcOrd="9" destOrd="0" presId="urn:microsoft.com/office/officeart/2009/3/layout/PieProcess"/>
    <dgm:cxn modelId="{9064254C-48ED-41D9-94FD-80F53118424E}" type="presParOf" srcId="{882DCBC9-B4EE-4635-B353-3FA4D3462005}" destId="{52638537-839F-47E4-8DC9-0D0EA4BA5C3F}" srcOrd="10" destOrd="0" presId="urn:microsoft.com/office/officeart/2009/3/layout/PieProcess"/>
    <dgm:cxn modelId="{225A6D9C-AB77-4DAF-8331-A8832C452252}" type="presParOf" srcId="{52638537-839F-47E4-8DC9-0D0EA4BA5C3F}" destId="{BAE0FE51-1D18-4B96-9867-E279DF4181FE}" srcOrd="0" destOrd="0" presId="urn:microsoft.com/office/officeart/2009/3/layout/PieProcess"/>
    <dgm:cxn modelId="{CAFF11C9-DE0C-4E2D-A442-62164EA23399}" type="presParOf" srcId="{882DCBC9-B4EE-4635-B353-3FA4D3462005}" destId="{B91A2CFA-C14E-4A93-9F0B-C08F6C7E8561}" srcOrd="11" destOrd="0" presId="urn:microsoft.com/office/officeart/2009/3/layout/PieProcess"/>
    <dgm:cxn modelId="{17C20F67-CF36-4FE1-B570-DB1EB3BCB62B}" type="presParOf" srcId="{882DCBC9-B4EE-4635-B353-3FA4D3462005}" destId="{07BF57F6-B457-4119-896C-F69789344DF9}" srcOrd="12" destOrd="0" presId="urn:microsoft.com/office/officeart/2009/3/layout/PieProcess"/>
    <dgm:cxn modelId="{7A1200E5-5F7D-4E79-B972-08DBA22AB371}" type="presParOf" srcId="{07BF57F6-B457-4119-896C-F69789344DF9}" destId="{82B5B84D-8993-47B0-883C-5D9BA297BD18}" srcOrd="0" destOrd="0" presId="urn:microsoft.com/office/officeart/2009/3/layout/PieProcess"/>
    <dgm:cxn modelId="{858F1592-8B30-40F8-B97F-54255A31BCED}" type="presParOf" srcId="{07BF57F6-B457-4119-896C-F69789344DF9}" destId="{E22C86AB-B17E-4098-B678-1F49DBB8473D}" srcOrd="1" destOrd="0" presId="urn:microsoft.com/office/officeart/2009/3/layout/PieProcess"/>
    <dgm:cxn modelId="{04A7504E-3856-4A1A-A278-40C8916D7638}" type="presParOf" srcId="{07BF57F6-B457-4119-896C-F69789344DF9}" destId="{380C644E-711B-4A8F-AA7D-A890AD8C35BB}" srcOrd="2" destOrd="0" presId="urn:microsoft.com/office/officeart/2009/3/layout/PieProcess"/>
    <dgm:cxn modelId="{EF3E2A63-6DA7-41A3-85AB-02EA7654C119}" type="presParOf" srcId="{882DCBC9-B4EE-4635-B353-3FA4D3462005}" destId="{2BBA761A-03F5-4BDB-9F8B-456C4C61D0E0}" srcOrd="13" destOrd="0" presId="urn:microsoft.com/office/officeart/2009/3/layout/PieProcess"/>
    <dgm:cxn modelId="{3D49EB8C-75DA-4E64-8E9B-846BB9F8F8D4}" type="presParOf" srcId="{882DCBC9-B4EE-4635-B353-3FA4D3462005}" destId="{F97B4883-95D2-4667-A0A8-BE3113D106EF}" srcOrd="14" destOrd="0" presId="urn:microsoft.com/office/officeart/2009/3/layout/PieProcess"/>
    <dgm:cxn modelId="{C5679CA5-8FD5-4DA9-8E40-F0EE8EFDA658}" type="presParOf" srcId="{F97B4883-95D2-4667-A0A8-BE3113D106EF}" destId="{2CC5446E-6AF5-44C5-8185-EAF79571789F}" srcOrd="0" destOrd="0" presId="urn:microsoft.com/office/officeart/2009/3/layout/Pi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BC9FC-BF6F-49A2-8FBC-9F261832D72D}" type="doc">
      <dgm:prSet loTypeId="urn:microsoft.com/office/officeart/2008/layout/AccentedPicture" loCatId="picture" qsTypeId="urn:microsoft.com/office/officeart/2005/8/quickstyle/simple1" qsCatId="simple" csTypeId="urn:microsoft.com/office/officeart/2005/8/colors/colorful1" csCatId="colorful" phldr="1"/>
      <dgm:spPr/>
      <dgm:t>
        <a:bodyPr/>
        <a:lstStyle/>
        <a:p>
          <a:endParaRPr lang="en-AU"/>
        </a:p>
      </dgm:t>
    </dgm:pt>
    <dgm:pt modelId="{7B5443E2-DA91-4C30-978A-95261B1475B8}">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gm:t>
    </dgm:pt>
    <dgm:pt modelId="{8B42E8CB-8E9B-4D91-A370-4322F601AEAA}" type="parTrans" cxnId="{709300AA-492E-436A-A9C8-F4FB81673E8B}">
      <dgm:prSet/>
      <dgm:spPr/>
      <dgm:t>
        <a:bodyPr/>
        <a:lstStyle/>
        <a:p>
          <a:pPr algn="ctr"/>
          <a:endParaRPr lang="en-AU" sz="1800"/>
        </a:p>
      </dgm:t>
    </dgm:pt>
    <dgm:pt modelId="{4F9789BF-2C45-42F6-BFF9-18E86C6F4705}" type="sibTrans" cxnId="{709300AA-492E-436A-A9C8-F4FB81673E8B}">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dgm:spPr>
      <dgm:t>
        <a:bodyPr/>
        <a:lstStyle/>
        <a:p>
          <a:pPr algn="ctr"/>
          <a:endParaRPr lang="en-AU" sz="1800"/>
        </a:p>
      </dgm:t>
    </dgm:pt>
    <dgm:pt modelId="{3CEB4536-F520-4331-BDE7-8BE715BAD659}">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Ales consisted of 36%</a:t>
          </a:r>
        </a:p>
      </dgm:t>
    </dgm:pt>
    <dgm:pt modelId="{B5A14372-60D1-4A18-985E-7FCE2211318D}" type="parTrans" cxnId="{BD6D09F8-E48B-4B6A-A2B0-5E10DE04B162}">
      <dgm:prSet/>
      <dgm:spPr/>
      <dgm:t>
        <a:bodyPr/>
        <a:lstStyle/>
        <a:p>
          <a:pPr algn="ctr"/>
          <a:endParaRPr lang="en-AU" sz="1800">
            <a:solidFill>
              <a:schemeClr val="accent5"/>
            </a:solidFill>
          </a:endParaRPr>
        </a:p>
      </dgm:t>
    </dgm:pt>
    <dgm:pt modelId="{90DA596C-BB90-4B33-B64A-836E10DF8806}" type="sibTrans" cxnId="{BD6D09F8-E48B-4B6A-A2B0-5E10DE04B162}">
      <dgm:prSet/>
      <dgm:spPr/>
      <dgm:t>
        <a:bodyPr/>
        <a:lstStyle/>
        <a:p>
          <a:pPr algn="ctr"/>
          <a:endParaRPr lang="en-AU" sz="1800">
            <a:solidFill>
              <a:schemeClr val="accent5"/>
            </a:solidFill>
          </a:endParaRPr>
        </a:p>
      </dgm:t>
    </dgm:pt>
    <dgm:pt modelId="{52BF42D6-8394-46E7-BF76-96FA20018E35}">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IPAs consisted of 10%</a:t>
          </a:r>
        </a:p>
      </dgm:t>
    </dgm:pt>
    <dgm:pt modelId="{0CDFA98C-777D-4817-9B08-D041E36A82CE}" type="parTrans" cxnId="{1900209D-4933-4F31-91A9-F9E9F8A2B7ED}">
      <dgm:prSet/>
      <dgm:spPr/>
      <dgm:t>
        <a:bodyPr/>
        <a:lstStyle/>
        <a:p>
          <a:pPr algn="ctr"/>
          <a:endParaRPr lang="en-AU" sz="1800">
            <a:solidFill>
              <a:schemeClr val="accent5"/>
            </a:solidFill>
          </a:endParaRPr>
        </a:p>
      </dgm:t>
    </dgm:pt>
    <dgm:pt modelId="{302AA646-DD29-410E-9A30-05D53DD1C878}" type="sibTrans" cxnId="{1900209D-4933-4F31-91A9-F9E9F8A2B7ED}">
      <dgm:prSet/>
      <dgm:spPr/>
      <dgm:t>
        <a:bodyPr/>
        <a:lstStyle/>
        <a:p>
          <a:pPr algn="ctr"/>
          <a:endParaRPr lang="en-AU" sz="1800"/>
        </a:p>
      </dgm:t>
    </dgm:pt>
    <dgm:pt modelId="{9210DBCE-7646-4988-BC72-0F334C6815D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gm:t>
    </dgm:pt>
    <dgm:pt modelId="{9AA559D3-8340-4154-9AEF-996AC3360FB6}" type="parTrans" cxnId="{7ED1E2A2-6716-45DC-B9F0-EA742F90FB53}">
      <dgm:prSet/>
      <dgm:spPr/>
      <dgm:t>
        <a:bodyPr/>
        <a:lstStyle/>
        <a:p>
          <a:pPr algn="ctr"/>
          <a:endParaRPr lang="en-AU" sz="1800"/>
        </a:p>
      </dgm:t>
    </dgm:pt>
    <dgm:pt modelId="{AE95BA40-135B-4941-87AE-E5C4E01AC827}" type="sibTrans" cxnId="{7ED1E2A2-6716-45DC-B9F0-EA742F90FB53}">
      <dgm:prSet/>
      <dgm:spPr/>
      <dgm:t>
        <a:bodyPr/>
        <a:lstStyle/>
        <a:p>
          <a:pPr algn="ctr"/>
          <a:endParaRPr lang="en-AU" sz="1800"/>
        </a:p>
      </dgm:t>
    </dgm:pt>
    <dgm:pt modelId="{F9FF4886-E80E-4AE4-A2D4-8496EE51ADCD}">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gm:t>
    </dgm:pt>
    <dgm:pt modelId="{68157128-854B-42B8-8888-727206FEE59D}" type="parTrans" cxnId="{9E349B95-B301-4988-9AE1-F044A7F3ADF1}">
      <dgm:prSet/>
      <dgm:spPr/>
      <dgm:t>
        <a:bodyPr/>
        <a:lstStyle/>
        <a:p>
          <a:pPr algn="ctr"/>
          <a:endParaRPr lang="en-AU" sz="1800"/>
        </a:p>
      </dgm:t>
    </dgm:pt>
    <dgm:pt modelId="{E4082DB0-8F3D-4A2F-A70A-EB4EB7D98DB8}" type="sibTrans" cxnId="{9E349B95-B301-4988-9AE1-F044A7F3ADF1}">
      <dgm:prSet/>
      <dgm:spPr/>
      <dgm:t>
        <a:bodyPr/>
        <a:lstStyle/>
        <a:p>
          <a:pPr algn="ctr"/>
          <a:endParaRPr lang="en-AU" sz="1800"/>
        </a:p>
      </dgm:t>
    </dgm:pt>
    <dgm:pt modelId="{CCC2BCF8-4DA2-407D-B6F9-334E7DB80BBB}">
      <dgm:prSet custT="1"/>
      <dgm:spPr/>
      <dgm:t>
        <a:bodyPr/>
        <a:lstStyle/>
        <a:p>
          <a:pPr algn="ctr">
            <a:buClr>
              <a:schemeClr val="dk1"/>
            </a:buClr>
            <a:buSzPts val="1100"/>
            <a:buFont typeface="Arial"/>
            <a:buNone/>
          </a:pPr>
          <a:r>
            <a:rPr lang="en-US" sz="1400" b="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dirty="0">
            <a:solidFill>
              <a:schemeClr val="accent1"/>
            </a:solidFill>
            <a:latin typeface="Avenir Next LT Pro" panose="020B0504020202020204" pitchFamily="34" charset="0"/>
          </a:endParaRPr>
        </a:p>
      </dgm:t>
    </dgm:pt>
    <dgm:pt modelId="{F14E6B66-3920-4F49-8408-CCE337D5E78A}" type="parTrans" cxnId="{A794CA9A-FA01-4179-80F2-C63D16A315E4}">
      <dgm:prSet/>
      <dgm:spPr/>
      <dgm:t>
        <a:bodyPr/>
        <a:lstStyle/>
        <a:p>
          <a:pPr algn="ctr"/>
          <a:endParaRPr lang="en-AU" sz="1800"/>
        </a:p>
      </dgm:t>
    </dgm:pt>
    <dgm:pt modelId="{D99B3EF6-EF0C-4B9D-AA93-1B93247A34A2}" type="sibTrans" cxnId="{A794CA9A-FA01-4179-80F2-C63D16A315E4}">
      <dgm:prSet/>
      <dgm:spPr/>
      <dgm:t>
        <a:bodyPr/>
        <a:lstStyle/>
        <a:p>
          <a:pPr algn="ctr"/>
          <a:endParaRPr lang="en-AU" sz="1800"/>
        </a:p>
      </dgm:t>
    </dgm:pt>
    <dgm:pt modelId="{D56E93DE-1441-499F-9581-56A118D72A1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gm:t>
    </dgm:pt>
    <dgm:pt modelId="{9AB78FCC-255C-45B3-B5CE-5F80A3BE0DA5}" type="parTrans" cxnId="{8C847990-E3C6-4F84-A7E3-64A090BAE9AA}">
      <dgm:prSet/>
      <dgm:spPr/>
      <dgm:t>
        <a:bodyPr/>
        <a:lstStyle/>
        <a:p>
          <a:pPr algn="ctr"/>
          <a:endParaRPr lang="en-AU" sz="1800"/>
        </a:p>
      </dgm:t>
    </dgm:pt>
    <dgm:pt modelId="{7CB61004-AAAF-4A82-B0AC-1A00456B22D9}" type="sibTrans" cxnId="{8C847990-E3C6-4F84-A7E3-64A090BAE9AA}">
      <dgm:prSet/>
      <dgm:spPr/>
      <dgm:t>
        <a:bodyPr/>
        <a:lstStyle/>
        <a:p>
          <a:pPr algn="ctr"/>
          <a:endParaRPr lang="en-AU" sz="1800"/>
        </a:p>
      </dgm:t>
    </dgm:pt>
    <dgm:pt modelId="{E5026B45-12DA-4D50-AD05-5EE2B5B0D2AF}">
      <dgm:prSet custT="1"/>
      <dgm:spPr/>
      <dgm:t>
        <a:bodyPr/>
        <a:lstStyle/>
        <a:p>
          <a:pPr algn="ct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gm:t>
    </dgm:pt>
    <dgm:pt modelId="{6C0CA863-E83A-4396-B20B-FAF8B6A319A9}" type="parTrans" cxnId="{07840BFB-280E-4322-A3CC-6BBCD8181AD5}">
      <dgm:prSet/>
      <dgm:spPr/>
      <dgm:t>
        <a:bodyPr/>
        <a:lstStyle/>
        <a:p>
          <a:pPr algn="ctr"/>
          <a:endParaRPr lang="en-AU" sz="1800"/>
        </a:p>
      </dgm:t>
    </dgm:pt>
    <dgm:pt modelId="{19CEEE46-26E9-4409-91A5-76385715C19B}" type="sibTrans" cxnId="{07840BFB-280E-4322-A3CC-6BBCD8181AD5}">
      <dgm:prSet/>
      <dgm:spPr/>
      <dgm:t>
        <a:bodyPr/>
        <a:lstStyle/>
        <a:p>
          <a:pPr algn="ctr"/>
          <a:endParaRPr lang="en-AU" sz="1800"/>
        </a:p>
      </dgm:t>
    </dgm:pt>
    <dgm:pt modelId="{78CE5269-9DFB-41A3-AC3F-F9F44BAA4B23}">
      <dgm:prSet custT="1"/>
      <dgm:spPr/>
      <dgm:t>
        <a:bodyPr/>
        <a:lstStyle/>
        <a:p>
          <a:pPr algn="ct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gm:t>
    </dgm:pt>
    <dgm:pt modelId="{B7B78AF6-46FA-4A4D-B9DA-4275CB9C6A58}" type="parTrans" cxnId="{F1E2CE58-E169-4CA3-8F98-D74051D4F9D8}">
      <dgm:prSet/>
      <dgm:spPr/>
      <dgm:t>
        <a:bodyPr/>
        <a:lstStyle/>
        <a:p>
          <a:pPr algn="ctr"/>
          <a:endParaRPr lang="en-AU" sz="1800"/>
        </a:p>
      </dgm:t>
    </dgm:pt>
    <dgm:pt modelId="{F038EC24-EE11-4B30-A791-3B432FAA5631}" type="sibTrans" cxnId="{F1E2CE58-E169-4CA3-8F98-D74051D4F9D8}">
      <dgm:prSet/>
      <dgm:spPr/>
      <dgm:t>
        <a:bodyPr/>
        <a:lstStyle/>
        <a:p>
          <a:pPr algn="ctr"/>
          <a:endParaRPr lang="en-AU" sz="1800"/>
        </a:p>
      </dgm:t>
    </dgm:pt>
    <dgm:pt modelId="{6A1248ED-9275-4DD6-BC6B-C9491FED5483}" type="pres">
      <dgm:prSet presAssocID="{20CBC9FC-BF6F-49A2-8FBC-9F261832D72D}" presName="Name0" presStyleCnt="0">
        <dgm:presLayoutVars>
          <dgm:dir/>
        </dgm:presLayoutVars>
      </dgm:prSet>
      <dgm:spPr/>
    </dgm:pt>
    <dgm:pt modelId="{F139273C-3B34-4536-8862-3561976B622E}" type="pres">
      <dgm:prSet presAssocID="{4F9789BF-2C45-42F6-BFF9-18E86C6F4705}" presName="picture_1" presStyleLbl="bgImgPlace1" presStyleIdx="0" presStyleCnt="1"/>
      <dgm:spPr/>
    </dgm:pt>
    <dgm:pt modelId="{424DA780-9B09-49E7-90A2-8A992E0BDE89}" type="pres">
      <dgm:prSet presAssocID="{7B5443E2-DA91-4C30-978A-95261B1475B8}" presName="text_1" presStyleLbl="node1" presStyleIdx="0" presStyleCnt="0" custLinFactNeighborX="8433" custLinFactNeighborY="1157">
        <dgm:presLayoutVars>
          <dgm:bulletEnabled val="1"/>
        </dgm:presLayoutVars>
      </dgm:prSet>
      <dgm:spPr/>
    </dgm:pt>
    <dgm:pt modelId="{5E955A56-D3A7-45DE-A780-A30BDA2B0DC3}" type="pres">
      <dgm:prSet presAssocID="{20CBC9FC-BF6F-49A2-8FBC-9F261832D72D}" presName="linV" presStyleCnt="0"/>
      <dgm:spPr/>
    </dgm:pt>
    <dgm:pt modelId="{9E46A2A6-0899-41C2-BA19-64004EFC4D5D}" type="pres">
      <dgm:prSet presAssocID="{F9FF4886-E80E-4AE4-A2D4-8496EE51ADCD}" presName="pair" presStyleCnt="0"/>
      <dgm:spPr/>
    </dgm:pt>
    <dgm:pt modelId="{3241E4BD-11B5-414F-9259-7A613D3387AC}" type="pres">
      <dgm:prSet presAssocID="{F9FF4886-E80E-4AE4-A2D4-8496EE51ADCD}" presName="spaceH" presStyleLbl="node1" presStyleIdx="0" presStyleCnt="0"/>
      <dgm:spPr/>
    </dgm:pt>
    <dgm:pt modelId="{9D8D2680-6C04-49D4-B44D-A7CC247B9EB4}" type="pres">
      <dgm:prSet presAssocID="{F9FF4886-E80E-4AE4-A2D4-8496EE51ADCD}" presName="desPictures" presStyleLbl="alignImgPlace1" presStyleIdx="0" presStyleCnt="6" custLinFactNeighborX="88633" custLinFactNeighborY="581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accent1"/>
          </a:solidFill>
        </a:ln>
      </dgm:spPr>
      <dgm:extLst>
        <a:ext uri="{E40237B7-FDA0-4F09-8148-C483321AD2D9}">
          <dgm14:cNvPr xmlns:dgm14="http://schemas.microsoft.com/office/drawing/2010/diagram" id="0" name="" descr="Group of people"/>
        </a:ext>
      </dgm:extLst>
    </dgm:pt>
    <dgm:pt modelId="{6A53D5A9-9C48-41BB-B929-9CB92E5036DE}" type="pres">
      <dgm:prSet presAssocID="{F9FF4886-E80E-4AE4-A2D4-8496EE51ADCD}" presName="desTextWrapper" presStyleCnt="0"/>
      <dgm:spPr/>
    </dgm:pt>
    <dgm:pt modelId="{161A5EAC-6DC6-4E69-892E-0BA9590B0B2E}" type="pres">
      <dgm:prSet presAssocID="{F9FF4886-E80E-4AE4-A2D4-8496EE51ADCD}" presName="desText" presStyleLbl="revTx" presStyleIdx="0" presStyleCnt="6" custScaleX="85391" custLinFactNeighborX="21859" custLinFactNeighborY="4359">
        <dgm:presLayoutVars>
          <dgm:bulletEnabled val="1"/>
        </dgm:presLayoutVars>
      </dgm:prSet>
      <dgm:spPr/>
    </dgm:pt>
    <dgm:pt modelId="{135EA9E4-4430-4516-90B9-B34561CD7908}" type="pres">
      <dgm:prSet presAssocID="{E4082DB0-8F3D-4A2F-A70A-EB4EB7D98DB8}" presName="spaceV" presStyleCnt="0"/>
      <dgm:spPr/>
    </dgm:pt>
    <dgm:pt modelId="{C38C00B6-64AF-4D38-8F00-CC1EDFE3CEB9}" type="pres">
      <dgm:prSet presAssocID="{CCC2BCF8-4DA2-407D-B6F9-334E7DB80BBB}" presName="pair" presStyleCnt="0"/>
      <dgm:spPr/>
    </dgm:pt>
    <dgm:pt modelId="{20FEFAE1-C170-47A7-8E6F-0561FE061C63}" type="pres">
      <dgm:prSet presAssocID="{CCC2BCF8-4DA2-407D-B6F9-334E7DB80BBB}" presName="spaceH" presStyleLbl="node1" presStyleIdx="0" presStyleCnt="0"/>
      <dgm:spPr/>
    </dgm:pt>
    <dgm:pt modelId="{9CCB87BE-9AD4-4969-9435-D89F716455C8}" type="pres">
      <dgm:prSet presAssocID="{CCC2BCF8-4DA2-407D-B6F9-334E7DB80BBB}" presName="desPictures" presStyleLbl="alignImgPlace1" presStyleIdx="1" presStyleCnt="6" custLinFactNeighborX="88633" custLinFactNeighborY="581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solidFill>
            <a:schemeClr val="accent1"/>
          </a:solidFill>
        </a:ln>
      </dgm:spPr>
      <dgm:extLst>
        <a:ext uri="{E40237B7-FDA0-4F09-8148-C483321AD2D9}">
          <dgm14:cNvPr xmlns:dgm14="http://schemas.microsoft.com/office/drawing/2010/diagram" id="0" name="" descr="Beer"/>
        </a:ext>
      </dgm:extLst>
    </dgm:pt>
    <dgm:pt modelId="{22087D6D-48AC-42B9-B5FE-C571138430C5}" type="pres">
      <dgm:prSet presAssocID="{CCC2BCF8-4DA2-407D-B6F9-334E7DB80BBB}" presName="desTextWrapper" presStyleCnt="0"/>
      <dgm:spPr/>
    </dgm:pt>
    <dgm:pt modelId="{3C96AF1A-239F-4154-B6E1-2402C1009002}" type="pres">
      <dgm:prSet presAssocID="{CCC2BCF8-4DA2-407D-B6F9-334E7DB80BBB}" presName="desText" presStyleLbl="revTx" presStyleIdx="1" presStyleCnt="6" custScaleX="85374" custLinFactNeighborX="16354" custLinFactNeighborY="-10171">
        <dgm:presLayoutVars>
          <dgm:bulletEnabled val="1"/>
        </dgm:presLayoutVars>
      </dgm:prSet>
      <dgm:spPr/>
    </dgm:pt>
    <dgm:pt modelId="{0512B081-E796-4543-9269-538AE4EF034D}" type="pres">
      <dgm:prSet presAssocID="{D99B3EF6-EF0C-4B9D-AA93-1B93247A34A2}" presName="spaceV" presStyleCnt="0"/>
      <dgm:spPr/>
    </dgm:pt>
    <dgm:pt modelId="{C8F7C73B-1082-4ACF-9F8E-6DF9F26ADBA7}" type="pres">
      <dgm:prSet presAssocID="{9210DBCE-7646-4988-BC72-0F334C6815D6}" presName="pair" presStyleCnt="0"/>
      <dgm:spPr/>
    </dgm:pt>
    <dgm:pt modelId="{50E0DAC4-B5CD-4839-872D-BBDC5211DA76}" type="pres">
      <dgm:prSet presAssocID="{9210DBCE-7646-4988-BC72-0F334C6815D6}" presName="spaceH" presStyleLbl="node1" presStyleIdx="0" presStyleCnt="0"/>
      <dgm:spPr/>
    </dgm:pt>
    <dgm:pt modelId="{8CD8E23C-A328-4359-962A-545882EFA38D}" type="pres">
      <dgm:prSet presAssocID="{9210DBCE-7646-4988-BC72-0F334C6815D6}" presName="desPictures" presStyleLbl="alignImgPlace1" presStyleIdx="2" presStyleCnt="6" custLinFactNeighborX="88633" custLinFactNeighborY="581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solidFill>
            <a:schemeClr val="accent1"/>
          </a:solidFill>
        </a:ln>
      </dgm:spPr>
      <dgm:extLst>
        <a:ext uri="{E40237B7-FDA0-4F09-8148-C483321AD2D9}">
          <dgm14:cNvPr xmlns:dgm14="http://schemas.microsoft.com/office/drawing/2010/diagram" id="0" name="" descr="Stars"/>
        </a:ext>
      </dgm:extLst>
    </dgm:pt>
    <dgm:pt modelId="{D3309BEB-F09D-499F-B409-84645CE2EE2D}" type="pres">
      <dgm:prSet presAssocID="{9210DBCE-7646-4988-BC72-0F334C6815D6}" presName="desTextWrapper" presStyleCnt="0"/>
      <dgm:spPr/>
    </dgm:pt>
    <dgm:pt modelId="{D0B50DEA-660A-4B69-B267-7491846AEAEE}" type="pres">
      <dgm:prSet presAssocID="{9210DBCE-7646-4988-BC72-0F334C6815D6}" presName="desText" presStyleLbl="revTx" presStyleIdx="2" presStyleCnt="6" custScaleX="85391" custLinFactNeighborX="20050" custLinFactNeighborY="-4359">
        <dgm:presLayoutVars>
          <dgm:bulletEnabled val="1"/>
        </dgm:presLayoutVars>
      </dgm:prSet>
      <dgm:spPr/>
    </dgm:pt>
    <dgm:pt modelId="{35812788-3238-4E68-9007-952304E32F22}" type="pres">
      <dgm:prSet presAssocID="{AE95BA40-135B-4941-87AE-E5C4E01AC827}" presName="spaceV" presStyleCnt="0"/>
      <dgm:spPr/>
    </dgm:pt>
    <dgm:pt modelId="{7EC96F61-E630-43EA-B6C6-79E37161EB43}" type="pres">
      <dgm:prSet presAssocID="{D56E93DE-1441-499F-9581-56A118D72A16}" presName="pair" presStyleCnt="0"/>
      <dgm:spPr/>
    </dgm:pt>
    <dgm:pt modelId="{E3E658BD-3E7D-4CE8-9D9D-C059CFE50B45}" type="pres">
      <dgm:prSet presAssocID="{D56E93DE-1441-499F-9581-56A118D72A16}" presName="spaceH" presStyleLbl="node1" presStyleIdx="0" presStyleCnt="0"/>
      <dgm:spPr/>
    </dgm:pt>
    <dgm:pt modelId="{5646995A-E809-48E6-B775-1B2F25D326C1}" type="pres">
      <dgm:prSet presAssocID="{D56E93DE-1441-499F-9581-56A118D72A16}" presName="desPictures" presStyleLbl="alignImgPlace1" presStyleIdx="3" presStyleCnt="6" custLinFactNeighborX="88633" custLinFactNeighborY="581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solidFill>
            <a:schemeClr val="accent1"/>
          </a:solidFill>
        </a:ln>
      </dgm:spPr>
      <dgm:extLst>
        <a:ext uri="{E40237B7-FDA0-4F09-8148-C483321AD2D9}">
          <dgm14:cNvPr xmlns:dgm14="http://schemas.microsoft.com/office/drawing/2010/diagram" id="0" name="" descr="Network diagram"/>
        </a:ext>
      </dgm:extLst>
    </dgm:pt>
    <dgm:pt modelId="{D0ADBC5B-11AD-4D9D-93DF-2F65661F99F1}" type="pres">
      <dgm:prSet presAssocID="{D56E93DE-1441-499F-9581-56A118D72A16}" presName="desTextWrapper" presStyleCnt="0"/>
      <dgm:spPr/>
    </dgm:pt>
    <dgm:pt modelId="{A1FCF267-522F-46A2-BBBD-72526905794B}" type="pres">
      <dgm:prSet presAssocID="{D56E93DE-1441-499F-9581-56A118D72A16}" presName="desText" presStyleLbl="revTx" presStyleIdx="3" presStyleCnt="6" custScaleX="85391" custLinFactNeighborX="18165">
        <dgm:presLayoutVars>
          <dgm:bulletEnabled val="1"/>
        </dgm:presLayoutVars>
      </dgm:prSet>
      <dgm:spPr/>
    </dgm:pt>
    <dgm:pt modelId="{5A225DE0-57D6-49A7-9F99-02C12C3ACD1F}" type="pres">
      <dgm:prSet presAssocID="{7CB61004-AAAF-4A82-B0AC-1A00456B22D9}" presName="spaceV" presStyleCnt="0"/>
      <dgm:spPr/>
    </dgm:pt>
    <dgm:pt modelId="{641E1151-0378-471D-85B1-6CD11F2E7C8B}" type="pres">
      <dgm:prSet presAssocID="{E5026B45-12DA-4D50-AD05-5EE2B5B0D2AF}" presName="pair" presStyleCnt="0"/>
      <dgm:spPr/>
    </dgm:pt>
    <dgm:pt modelId="{F019859B-7865-4CFA-8697-ECE0EB55F1E8}" type="pres">
      <dgm:prSet presAssocID="{E5026B45-12DA-4D50-AD05-5EE2B5B0D2AF}" presName="spaceH" presStyleLbl="node1" presStyleIdx="0" presStyleCnt="0"/>
      <dgm:spPr/>
    </dgm:pt>
    <dgm:pt modelId="{DF3391B2-BBC2-43EC-B2F7-9BF5883B572F}" type="pres">
      <dgm:prSet presAssocID="{E5026B45-12DA-4D50-AD05-5EE2B5B0D2AF}" presName="desPictures" presStyleLbl="alignImgPlace1" presStyleIdx="4" presStyleCnt="6" custLinFactNeighborX="88633" custLinFactNeighborY="5812"/>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solidFill>
            <a:schemeClr val="accent1"/>
          </a:solidFill>
        </a:ln>
      </dgm:spPr>
      <dgm:extLst>
        <a:ext uri="{E40237B7-FDA0-4F09-8148-C483321AD2D9}">
          <dgm14:cNvPr xmlns:dgm14="http://schemas.microsoft.com/office/drawing/2010/diagram" id="0" name="" descr="Pie chart"/>
        </a:ext>
      </dgm:extLst>
    </dgm:pt>
    <dgm:pt modelId="{FA955E20-1657-4F65-9D27-27DA2C392990}" type="pres">
      <dgm:prSet presAssocID="{E5026B45-12DA-4D50-AD05-5EE2B5B0D2AF}" presName="desTextWrapper" presStyleCnt="0"/>
      <dgm:spPr/>
    </dgm:pt>
    <dgm:pt modelId="{E2181D72-BAAA-4DCC-9397-97257C10AD0E}" type="pres">
      <dgm:prSet presAssocID="{E5026B45-12DA-4D50-AD05-5EE2B5B0D2AF}" presName="desText" presStyleLbl="revTx" presStyleIdx="4" presStyleCnt="6" custScaleX="85391" custLinFactNeighborX="16708">
        <dgm:presLayoutVars>
          <dgm:bulletEnabled val="1"/>
        </dgm:presLayoutVars>
      </dgm:prSet>
      <dgm:spPr/>
    </dgm:pt>
    <dgm:pt modelId="{781EEE21-6E23-47BE-B3D1-08A5E3AF20A9}" type="pres">
      <dgm:prSet presAssocID="{19CEEE46-26E9-4409-91A5-76385715C19B}" presName="spaceV" presStyleCnt="0"/>
      <dgm:spPr/>
    </dgm:pt>
    <dgm:pt modelId="{D7FA4C92-2100-4B91-A34D-BB6230E6E86D}" type="pres">
      <dgm:prSet presAssocID="{78CE5269-9DFB-41A3-AC3F-F9F44BAA4B23}" presName="pair" presStyleCnt="0"/>
      <dgm:spPr/>
    </dgm:pt>
    <dgm:pt modelId="{05F4FE83-C50A-41E3-A7DF-A230144030E8}" type="pres">
      <dgm:prSet presAssocID="{78CE5269-9DFB-41A3-AC3F-F9F44BAA4B23}" presName="spaceH" presStyleLbl="node1" presStyleIdx="0" presStyleCnt="0"/>
      <dgm:spPr/>
    </dgm:pt>
    <dgm:pt modelId="{C8999ED9-3DAF-4AE2-A9A4-9D486B6E1330}" type="pres">
      <dgm:prSet presAssocID="{78CE5269-9DFB-41A3-AC3F-F9F44BAA4B23}" presName="desPictures" presStyleLbl="alignImgPlace1" presStyleIdx="5" presStyleCnt="6" custLinFactNeighborX="88633" custLinFactNeighborY="38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solidFill>
            <a:schemeClr val="accent1"/>
          </a:solidFill>
        </a:ln>
      </dgm:spPr>
      <dgm:extLst>
        <a:ext uri="{E40237B7-FDA0-4F09-8148-C483321AD2D9}">
          <dgm14:cNvPr xmlns:dgm14="http://schemas.microsoft.com/office/drawing/2010/diagram" id="0" name="" descr="Lightbulb and gear"/>
        </a:ext>
      </dgm:extLst>
    </dgm:pt>
    <dgm:pt modelId="{8777BE77-A14A-4C10-83E9-A667F788C821}" type="pres">
      <dgm:prSet presAssocID="{78CE5269-9DFB-41A3-AC3F-F9F44BAA4B23}" presName="desTextWrapper" presStyleCnt="0"/>
      <dgm:spPr/>
    </dgm:pt>
    <dgm:pt modelId="{B5EF8AC7-4C46-4BF5-89A2-88938DF02561}" type="pres">
      <dgm:prSet presAssocID="{78CE5269-9DFB-41A3-AC3F-F9F44BAA4B23}" presName="desText" presStyleLbl="revTx" presStyleIdx="5" presStyleCnt="6" custScaleX="85391" custLinFactNeighborX="9404">
        <dgm:presLayoutVars>
          <dgm:bulletEnabled val="1"/>
        </dgm:presLayoutVars>
      </dgm:prSet>
      <dgm:spPr/>
    </dgm:pt>
    <dgm:pt modelId="{A8069508-1C9F-4023-A607-646610C7E145}" type="pres">
      <dgm:prSet presAssocID="{20CBC9FC-BF6F-49A2-8FBC-9F261832D72D}" presName="maxNode" presStyleCnt="0"/>
      <dgm:spPr/>
    </dgm:pt>
    <dgm:pt modelId="{539B3943-C3F4-4958-B324-AD6C6504741D}" type="pres">
      <dgm:prSet presAssocID="{20CBC9FC-BF6F-49A2-8FBC-9F261832D72D}" presName="Name33" presStyleCnt="0"/>
      <dgm:spPr/>
    </dgm:pt>
  </dgm:ptLst>
  <dgm:cxnLst>
    <dgm:cxn modelId="{3D50DA09-2D48-4BAE-92E2-C19B1582B62B}" type="presOf" srcId="{F9FF4886-E80E-4AE4-A2D4-8496EE51ADCD}" destId="{161A5EAC-6DC6-4E69-892E-0BA9590B0B2E}" srcOrd="0" destOrd="0" presId="urn:microsoft.com/office/officeart/2008/layout/AccentedPicture"/>
    <dgm:cxn modelId="{A1B5FE0A-B8FA-4A1C-BDB7-FC1803FAB18D}" type="presOf" srcId="{4F9789BF-2C45-42F6-BFF9-18E86C6F4705}" destId="{F139273C-3B34-4536-8862-3561976B622E}" srcOrd="0" destOrd="0" presId="urn:microsoft.com/office/officeart/2008/layout/AccentedPicture"/>
    <dgm:cxn modelId="{98CEE72B-9644-46A8-8512-9EC04A645F20}" type="presOf" srcId="{D56E93DE-1441-499F-9581-56A118D72A16}" destId="{A1FCF267-522F-46A2-BBBD-72526905794B}" srcOrd="0" destOrd="0" presId="urn:microsoft.com/office/officeart/2008/layout/AccentedPicture"/>
    <dgm:cxn modelId="{CE927B34-406D-4C2D-BEE0-7850D02DEE42}" type="presOf" srcId="{7B5443E2-DA91-4C30-978A-95261B1475B8}" destId="{424DA780-9B09-49E7-90A2-8A992E0BDE89}" srcOrd="0" destOrd="0" presId="urn:microsoft.com/office/officeart/2008/layout/AccentedPicture"/>
    <dgm:cxn modelId="{3B0D8345-186E-4C6C-BA52-DC377BE825D1}" type="presOf" srcId="{52BF42D6-8394-46E7-BF76-96FA20018E35}" destId="{3C96AF1A-239F-4154-B6E1-2402C1009002}" srcOrd="0" destOrd="2" presId="urn:microsoft.com/office/officeart/2008/layout/AccentedPicture"/>
    <dgm:cxn modelId="{E076F668-6D37-4BBF-B9F5-090F30887CD9}" type="presOf" srcId="{20CBC9FC-BF6F-49A2-8FBC-9F261832D72D}" destId="{6A1248ED-9275-4DD6-BC6B-C9491FED5483}" srcOrd="0" destOrd="0" presId="urn:microsoft.com/office/officeart/2008/layout/AccentedPicture"/>
    <dgm:cxn modelId="{2A503449-34F8-435F-B587-F7AAD7D26640}" type="presOf" srcId="{3CEB4536-F520-4331-BDE7-8BE715BAD659}" destId="{3C96AF1A-239F-4154-B6E1-2402C1009002}" srcOrd="0" destOrd="1" presId="urn:microsoft.com/office/officeart/2008/layout/AccentedPicture"/>
    <dgm:cxn modelId="{F1E2CE58-E169-4CA3-8F98-D74051D4F9D8}" srcId="{20CBC9FC-BF6F-49A2-8FBC-9F261832D72D}" destId="{78CE5269-9DFB-41A3-AC3F-F9F44BAA4B23}" srcOrd="6" destOrd="0" parTransId="{B7B78AF6-46FA-4A4D-B9DA-4275CB9C6A58}" sibTransId="{F038EC24-EE11-4B30-A791-3B432FAA5631}"/>
    <dgm:cxn modelId="{8C847990-E3C6-4F84-A7E3-64A090BAE9AA}" srcId="{20CBC9FC-BF6F-49A2-8FBC-9F261832D72D}" destId="{D56E93DE-1441-499F-9581-56A118D72A16}" srcOrd="4" destOrd="0" parTransId="{9AB78FCC-255C-45B3-B5CE-5F80A3BE0DA5}" sibTransId="{7CB61004-AAAF-4A82-B0AC-1A00456B22D9}"/>
    <dgm:cxn modelId="{9E349B95-B301-4988-9AE1-F044A7F3ADF1}" srcId="{20CBC9FC-BF6F-49A2-8FBC-9F261832D72D}" destId="{F9FF4886-E80E-4AE4-A2D4-8496EE51ADCD}" srcOrd="1" destOrd="0" parTransId="{68157128-854B-42B8-8888-727206FEE59D}" sibTransId="{E4082DB0-8F3D-4A2F-A70A-EB4EB7D98DB8}"/>
    <dgm:cxn modelId="{877D7B96-2172-45A3-9605-5350BFD987BF}" type="presOf" srcId="{9210DBCE-7646-4988-BC72-0F334C6815D6}" destId="{D0B50DEA-660A-4B69-B267-7491846AEAEE}" srcOrd="0" destOrd="0" presId="urn:microsoft.com/office/officeart/2008/layout/AccentedPicture"/>
    <dgm:cxn modelId="{A794CA9A-FA01-4179-80F2-C63D16A315E4}" srcId="{20CBC9FC-BF6F-49A2-8FBC-9F261832D72D}" destId="{CCC2BCF8-4DA2-407D-B6F9-334E7DB80BBB}" srcOrd="2" destOrd="0" parTransId="{F14E6B66-3920-4F49-8408-CCE337D5E78A}" sibTransId="{D99B3EF6-EF0C-4B9D-AA93-1B93247A34A2}"/>
    <dgm:cxn modelId="{1900209D-4933-4F31-91A9-F9E9F8A2B7ED}" srcId="{CCC2BCF8-4DA2-407D-B6F9-334E7DB80BBB}" destId="{52BF42D6-8394-46E7-BF76-96FA20018E35}" srcOrd="1" destOrd="0" parTransId="{0CDFA98C-777D-4817-9B08-D041E36A82CE}" sibTransId="{302AA646-DD29-410E-9A30-05D53DD1C878}"/>
    <dgm:cxn modelId="{7ED1E2A2-6716-45DC-B9F0-EA742F90FB53}" srcId="{20CBC9FC-BF6F-49A2-8FBC-9F261832D72D}" destId="{9210DBCE-7646-4988-BC72-0F334C6815D6}" srcOrd="3" destOrd="0" parTransId="{9AA559D3-8340-4154-9AEF-996AC3360FB6}" sibTransId="{AE95BA40-135B-4941-87AE-E5C4E01AC827}"/>
    <dgm:cxn modelId="{709300AA-492E-436A-A9C8-F4FB81673E8B}" srcId="{20CBC9FC-BF6F-49A2-8FBC-9F261832D72D}" destId="{7B5443E2-DA91-4C30-978A-95261B1475B8}" srcOrd="0" destOrd="0" parTransId="{8B42E8CB-8E9B-4D91-A370-4322F601AEAA}" sibTransId="{4F9789BF-2C45-42F6-BFF9-18E86C6F4705}"/>
    <dgm:cxn modelId="{DD0B04B0-D77E-4932-B284-14B4F39232F0}" type="presOf" srcId="{CCC2BCF8-4DA2-407D-B6F9-334E7DB80BBB}" destId="{3C96AF1A-239F-4154-B6E1-2402C1009002}" srcOrd="0" destOrd="0" presId="urn:microsoft.com/office/officeart/2008/layout/AccentedPicture"/>
    <dgm:cxn modelId="{928A8BCE-BC1D-433A-A0F5-6338D703493C}" type="presOf" srcId="{78CE5269-9DFB-41A3-AC3F-F9F44BAA4B23}" destId="{B5EF8AC7-4C46-4BF5-89A2-88938DF02561}" srcOrd="0" destOrd="0" presId="urn:microsoft.com/office/officeart/2008/layout/AccentedPicture"/>
    <dgm:cxn modelId="{4DA4A1DC-6DB6-4BC9-8C9C-324AEAED7B0A}" type="presOf" srcId="{E5026B45-12DA-4D50-AD05-5EE2B5B0D2AF}" destId="{E2181D72-BAAA-4DCC-9397-97257C10AD0E}" srcOrd="0" destOrd="0" presId="urn:microsoft.com/office/officeart/2008/layout/AccentedPicture"/>
    <dgm:cxn modelId="{BD6D09F8-E48B-4B6A-A2B0-5E10DE04B162}" srcId="{CCC2BCF8-4DA2-407D-B6F9-334E7DB80BBB}" destId="{3CEB4536-F520-4331-BDE7-8BE715BAD659}" srcOrd="0" destOrd="0" parTransId="{B5A14372-60D1-4A18-985E-7FCE2211318D}" sibTransId="{90DA596C-BB90-4B33-B64A-836E10DF8806}"/>
    <dgm:cxn modelId="{07840BFB-280E-4322-A3CC-6BBCD8181AD5}" srcId="{20CBC9FC-BF6F-49A2-8FBC-9F261832D72D}" destId="{E5026B45-12DA-4D50-AD05-5EE2B5B0D2AF}" srcOrd="5" destOrd="0" parTransId="{6C0CA863-E83A-4396-B20B-FAF8B6A319A9}" sibTransId="{19CEEE46-26E9-4409-91A5-76385715C19B}"/>
    <dgm:cxn modelId="{222EF779-1EA9-4D82-ABA2-A17F163F70F2}" type="presParOf" srcId="{6A1248ED-9275-4DD6-BC6B-C9491FED5483}" destId="{F139273C-3B34-4536-8862-3561976B622E}" srcOrd="0" destOrd="0" presId="urn:microsoft.com/office/officeart/2008/layout/AccentedPicture"/>
    <dgm:cxn modelId="{7A2CC487-F6BD-4EEE-A8D9-CF340A2DF7A6}" type="presParOf" srcId="{6A1248ED-9275-4DD6-BC6B-C9491FED5483}" destId="{424DA780-9B09-49E7-90A2-8A992E0BDE89}" srcOrd="1" destOrd="0" presId="urn:microsoft.com/office/officeart/2008/layout/AccentedPicture"/>
    <dgm:cxn modelId="{EAE5B812-4F69-4B6C-9DB0-610C9948C1B7}" type="presParOf" srcId="{6A1248ED-9275-4DD6-BC6B-C9491FED5483}" destId="{5E955A56-D3A7-45DE-A780-A30BDA2B0DC3}" srcOrd="2" destOrd="0" presId="urn:microsoft.com/office/officeart/2008/layout/AccentedPicture"/>
    <dgm:cxn modelId="{FE64D0B5-1F4E-4145-B800-69C276A33410}" type="presParOf" srcId="{5E955A56-D3A7-45DE-A780-A30BDA2B0DC3}" destId="{9E46A2A6-0899-41C2-BA19-64004EFC4D5D}" srcOrd="0" destOrd="0" presId="urn:microsoft.com/office/officeart/2008/layout/AccentedPicture"/>
    <dgm:cxn modelId="{53AA0F87-484C-407D-8E86-B545E7E66D96}" type="presParOf" srcId="{9E46A2A6-0899-41C2-BA19-64004EFC4D5D}" destId="{3241E4BD-11B5-414F-9259-7A613D3387AC}" srcOrd="0" destOrd="0" presId="urn:microsoft.com/office/officeart/2008/layout/AccentedPicture"/>
    <dgm:cxn modelId="{9D42BABC-0579-4E13-8026-186842C75815}" type="presParOf" srcId="{9E46A2A6-0899-41C2-BA19-64004EFC4D5D}" destId="{9D8D2680-6C04-49D4-B44D-A7CC247B9EB4}" srcOrd="1" destOrd="0" presId="urn:microsoft.com/office/officeart/2008/layout/AccentedPicture"/>
    <dgm:cxn modelId="{7F7590BF-1E82-4156-8389-48C70DF13DCF}" type="presParOf" srcId="{9E46A2A6-0899-41C2-BA19-64004EFC4D5D}" destId="{6A53D5A9-9C48-41BB-B929-9CB92E5036DE}" srcOrd="2" destOrd="0" presId="urn:microsoft.com/office/officeart/2008/layout/AccentedPicture"/>
    <dgm:cxn modelId="{ED521274-EBE1-49DC-86F7-F296A8FF81AA}" type="presParOf" srcId="{6A53D5A9-9C48-41BB-B929-9CB92E5036DE}" destId="{161A5EAC-6DC6-4E69-892E-0BA9590B0B2E}" srcOrd="0" destOrd="0" presId="urn:microsoft.com/office/officeart/2008/layout/AccentedPicture"/>
    <dgm:cxn modelId="{C42B39F2-6AF6-46C5-8ACB-C40B4D2EBBD0}" type="presParOf" srcId="{5E955A56-D3A7-45DE-A780-A30BDA2B0DC3}" destId="{135EA9E4-4430-4516-90B9-B34561CD7908}" srcOrd="1" destOrd="0" presId="urn:microsoft.com/office/officeart/2008/layout/AccentedPicture"/>
    <dgm:cxn modelId="{1962634C-0444-425B-B317-7BB64BE22694}" type="presParOf" srcId="{5E955A56-D3A7-45DE-A780-A30BDA2B0DC3}" destId="{C38C00B6-64AF-4D38-8F00-CC1EDFE3CEB9}" srcOrd="2" destOrd="0" presId="urn:microsoft.com/office/officeart/2008/layout/AccentedPicture"/>
    <dgm:cxn modelId="{05D5069C-0008-493B-B9C6-6B5E73D69BCB}" type="presParOf" srcId="{C38C00B6-64AF-4D38-8F00-CC1EDFE3CEB9}" destId="{20FEFAE1-C170-47A7-8E6F-0561FE061C63}" srcOrd="0" destOrd="0" presId="urn:microsoft.com/office/officeart/2008/layout/AccentedPicture"/>
    <dgm:cxn modelId="{5CD21860-5BA7-410F-B238-49B444B65E2E}" type="presParOf" srcId="{C38C00B6-64AF-4D38-8F00-CC1EDFE3CEB9}" destId="{9CCB87BE-9AD4-4969-9435-D89F716455C8}" srcOrd="1" destOrd="0" presId="urn:microsoft.com/office/officeart/2008/layout/AccentedPicture"/>
    <dgm:cxn modelId="{C1EC47FF-9BA6-478C-B747-090BA120161E}" type="presParOf" srcId="{C38C00B6-64AF-4D38-8F00-CC1EDFE3CEB9}" destId="{22087D6D-48AC-42B9-B5FE-C571138430C5}" srcOrd="2" destOrd="0" presId="urn:microsoft.com/office/officeart/2008/layout/AccentedPicture"/>
    <dgm:cxn modelId="{BDC4BACF-7AEF-4F4F-8346-B7F7BB209503}" type="presParOf" srcId="{22087D6D-48AC-42B9-B5FE-C571138430C5}" destId="{3C96AF1A-239F-4154-B6E1-2402C1009002}" srcOrd="0" destOrd="0" presId="urn:microsoft.com/office/officeart/2008/layout/AccentedPicture"/>
    <dgm:cxn modelId="{E9477CD9-498F-4A1C-BBBC-7C2C13EFF453}" type="presParOf" srcId="{5E955A56-D3A7-45DE-A780-A30BDA2B0DC3}" destId="{0512B081-E796-4543-9269-538AE4EF034D}" srcOrd="3" destOrd="0" presId="urn:microsoft.com/office/officeart/2008/layout/AccentedPicture"/>
    <dgm:cxn modelId="{09C08B3C-D7F3-4332-8350-B794E98E5D6E}" type="presParOf" srcId="{5E955A56-D3A7-45DE-A780-A30BDA2B0DC3}" destId="{C8F7C73B-1082-4ACF-9F8E-6DF9F26ADBA7}" srcOrd="4" destOrd="0" presId="urn:microsoft.com/office/officeart/2008/layout/AccentedPicture"/>
    <dgm:cxn modelId="{7B2AFEFF-C67B-4A36-91E5-D15A59FDD547}" type="presParOf" srcId="{C8F7C73B-1082-4ACF-9F8E-6DF9F26ADBA7}" destId="{50E0DAC4-B5CD-4839-872D-BBDC5211DA76}" srcOrd="0" destOrd="0" presId="urn:microsoft.com/office/officeart/2008/layout/AccentedPicture"/>
    <dgm:cxn modelId="{0E9C1EC4-AC90-4A64-B631-868B7EC4572E}" type="presParOf" srcId="{C8F7C73B-1082-4ACF-9F8E-6DF9F26ADBA7}" destId="{8CD8E23C-A328-4359-962A-545882EFA38D}" srcOrd="1" destOrd="0" presId="urn:microsoft.com/office/officeart/2008/layout/AccentedPicture"/>
    <dgm:cxn modelId="{A3C50601-5185-4CBA-8337-B0DE49CFB6B4}" type="presParOf" srcId="{C8F7C73B-1082-4ACF-9F8E-6DF9F26ADBA7}" destId="{D3309BEB-F09D-499F-B409-84645CE2EE2D}" srcOrd="2" destOrd="0" presId="urn:microsoft.com/office/officeart/2008/layout/AccentedPicture"/>
    <dgm:cxn modelId="{47CE6F8E-EFA4-4FB2-A2AB-172C7B0B97AC}" type="presParOf" srcId="{D3309BEB-F09D-499F-B409-84645CE2EE2D}" destId="{D0B50DEA-660A-4B69-B267-7491846AEAEE}" srcOrd="0" destOrd="0" presId="urn:microsoft.com/office/officeart/2008/layout/AccentedPicture"/>
    <dgm:cxn modelId="{C5089B4C-B589-432F-952A-2CA5622C0067}" type="presParOf" srcId="{5E955A56-D3A7-45DE-A780-A30BDA2B0DC3}" destId="{35812788-3238-4E68-9007-952304E32F22}" srcOrd="5" destOrd="0" presId="urn:microsoft.com/office/officeart/2008/layout/AccentedPicture"/>
    <dgm:cxn modelId="{04679A0B-59AD-4483-9DDA-7652D35ED9A4}" type="presParOf" srcId="{5E955A56-D3A7-45DE-A780-A30BDA2B0DC3}" destId="{7EC96F61-E630-43EA-B6C6-79E37161EB43}" srcOrd="6" destOrd="0" presId="urn:microsoft.com/office/officeart/2008/layout/AccentedPicture"/>
    <dgm:cxn modelId="{A2C2B36E-DADD-49F8-8E8B-595EB77A12E3}" type="presParOf" srcId="{7EC96F61-E630-43EA-B6C6-79E37161EB43}" destId="{E3E658BD-3E7D-4CE8-9D9D-C059CFE50B45}" srcOrd="0" destOrd="0" presId="urn:microsoft.com/office/officeart/2008/layout/AccentedPicture"/>
    <dgm:cxn modelId="{A308A657-A389-497D-9EFA-B467FD5E46A0}" type="presParOf" srcId="{7EC96F61-E630-43EA-B6C6-79E37161EB43}" destId="{5646995A-E809-48E6-B775-1B2F25D326C1}" srcOrd="1" destOrd="0" presId="urn:microsoft.com/office/officeart/2008/layout/AccentedPicture"/>
    <dgm:cxn modelId="{58EC5E4E-2A89-4C65-A382-6173B67EFA39}" type="presParOf" srcId="{7EC96F61-E630-43EA-B6C6-79E37161EB43}" destId="{D0ADBC5B-11AD-4D9D-93DF-2F65661F99F1}" srcOrd="2" destOrd="0" presId="urn:microsoft.com/office/officeart/2008/layout/AccentedPicture"/>
    <dgm:cxn modelId="{DC5C7F55-DE50-4AC9-A8FA-A65C91D4D70B}" type="presParOf" srcId="{D0ADBC5B-11AD-4D9D-93DF-2F65661F99F1}" destId="{A1FCF267-522F-46A2-BBBD-72526905794B}" srcOrd="0" destOrd="0" presId="urn:microsoft.com/office/officeart/2008/layout/AccentedPicture"/>
    <dgm:cxn modelId="{2370D8BB-B479-4467-8280-BDC97A6F3CD6}" type="presParOf" srcId="{5E955A56-D3A7-45DE-A780-A30BDA2B0DC3}" destId="{5A225DE0-57D6-49A7-9F99-02C12C3ACD1F}" srcOrd="7" destOrd="0" presId="urn:microsoft.com/office/officeart/2008/layout/AccentedPicture"/>
    <dgm:cxn modelId="{0F73A30E-557D-4473-9E50-339A25D08A9F}" type="presParOf" srcId="{5E955A56-D3A7-45DE-A780-A30BDA2B0DC3}" destId="{641E1151-0378-471D-85B1-6CD11F2E7C8B}" srcOrd="8" destOrd="0" presId="urn:microsoft.com/office/officeart/2008/layout/AccentedPicture"/>
    <dgm:cxn modelId="{8F203A6C-F8B9-40C9-A749-CEBA53343521}" type="presParOf" srcId="{641E1151-0378-471D-85B1-6CD11F2E7C8B}" destId="{F019859B-7865-4CFA-8697-ECE0EB55F1E8}" srcOrd="0" destOrd="0" presId="urn:microsoft.com/office/officeart/2008/layout/AccentedPicture"/>
    <dgm:cxn modelId="{499A58D8-7185-47C4-8753-75494D93737C}" type="presParOf" srcId="{641E1151-0378-471D-85B1-6CD11F2E7C8B}" destId="{DF3391B2-BBC2-43EC-B2F7-9BF5883B572F}" srcOrd="1" destOrd="0" presId="urn:microsoft.com/office/officeart/2008/layout/AccentedPicture"/>
    <dgm:cxn modelId="{B1474656-40C8-4CF2-9B7B-06D85E5FCA43}" type="presParOf" srcId="{641E1151-0378-471D-85B1-6CD11F2E7C8B}" destId="{FA955E20-1657-4F65-9D27-27DA2C392990}" srcOrd="2" destOrd="0" presId="urn:microsoft.com/office/officeart/2008/layout/AccentedPicture"/>
    <dgm:cxn modelId="{703886E0-8959-47E7-AA22-78EF54B08FA0}" type="presParOf" srcId="{FA955E20-1657-4F65-9D27-27DA2C392990}" destId="{E2181D72-BAAA-4DCC-9397-97257C10AD0E}" srcOrd="0" destOrd="0" presId="urn:microsoft.com/office/officeart/2008/layout/AccentedPicture"/>
    <dgm:cxn modelId="{66B03AB7-6FFF-436A-B080-2A3FD057B661}" type="presParOf" srcId="{5E955A56-D3A7-45DE-A780-A30BDA2B0DC3}" destId="{781EEE21-6E23-47BE-B3D1-08A5E3AF20A9}" srcOrd="9" destOrd="0" presId="urn:microsoft.com/office/officeart/2008/layout/AccentedPicture"/>
    <dgm:cxn modelId="{89129CF2-15E0-4F60-9D91-6F766161043B}" type="presParOf" srcId="{5E955A56-D3A7-45DE-A780-A30BDA2B0DC3}" destId="{D7FA4C92-2100-4B91-A34D-BB6230E6E86D}" srcOrd="10" destOrd="0" presId="urn:microsoft.com/office/officeart/2008/layout/AccentedPicture"/>
    <dgm:cxn modelId="{7A8EBCDE-F16B-4C36-ADFD-9B0A048462BF}" type="presParOf" srcId="{D7FA4C92-2100-4B91-A34D-BB6230E6E86D}" destId="{05F4FE83-C50A-41E3-A7DF-A230144030E8}" srcOrd="0" destOrd="0" presId="urn:microsoft.com/office/officeart/2008/layout/AccentedPicture"/>
    <dgm:cxn modelId="{26D092ED-FC1B-4EC7-A374-ACB440398BD2}" type="presParOf" srcId="{D7FA4C92-2100-4B91-A34D-BB6230E6E86D}" destId="{C8999ED9-3DAF-4AE2-A9A4-9D486B6E1330}" srcOrd="1" destOrd="0" presId="urn:microsoft.com/office/officeart/2008/layout/AccentedPicture"/>
    <dgm:cxn modelId="{EEFD2C14-4B67-40F3-A44D-F070F6458442}" type="presParOf" srcId="{D7FA4C92-2100-4B91-A34D-BB6230E6E86D}" destId="{8777BE77-A14A-4C10-83E9-A667F788C821}" srcOrd="2" destOrd="0" presId="urn:microsoft.com/office/officeart/2008/layout/AccentedPicture"/>
    <dgm:cxn modelId="{6F846112-95B8-4E5C-9E55-23960009C299}" type="presParOf" srcId="{8777BE77-A14A-4C10-83E9-A667F788C821}" destId="{B5EF8AC7-4C46-4BF5-89A2-88938DF02561}" srcOrd="0" destOrd="0" presId="urn:microsoft.com/office/officeart/2008/layout/AccentedPicture"/>
    <dgm:cxn modelId="{265EDDFC-076E-4121-8711-F85559E7C07A}" type="presParOf" srcId="{6A1248ED-9275-4DD6-BC6B-C9491FED5483}" destId="{A8069508-1C9F-4023-A607-646610C7E145}" srcOrd="3" destOrd="0" presId="urn:microsoft.com/office/officeart/2008/layout/AccentedPicture"/>
    <dgm:cxn modelId="{79CF57C6-B84A-44DA-AE7D-8CB0B87A97D1}" type="presParOf" srcId="{A8069508-1C9F-4023-A607-646610C7E145}" destId="{539B3943-C3F4-4958-B324-AD6C6504741D}"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D9902C-1927-46E5-A815-7BAA4886892E}"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AU"/>
        </a:p>
      </dgm:t>
    </dgm:pt>
    <dgm:pt modelId="{FF1A8858-F9C0-4527-9FAD-A78F7A55C801}">
      <dgm:prSet/>
      <dgm:spPr/>
      <dgm:t>
        <a:bodyPr/>
        <a:lstStyle/>
        <a:p>
          <a:r>
            <a:rPr lang="en-US" b="0" i="0" u="none" strike="noStrike">
              <a:latin typeface="Avenir Next LT Pro" panose="020B0504020202020204" pitchFamily="34" charset="0"/>
              <a:ea typeface="Avenir"/>
              <a:cs typeface="Avenir"/>
              <a:sym typeface="Avenir"/>
            </a:rPr>
            <a:t>Finding the “right” features to improve predictability</a:t>
          </a:r>
          <a:endParaRPr lang="en-US" b="0" dirty="0">
            <a:latin typeface="Avenir Next LT Pro" panose="020B0504020202020204" pitchFamily="34" charset="0"/>
            <a:ea typeface="Avenir"/>
            <a:cs typeface="Avenir"/>
            <a:sym typeface="Avenir"/>
          </a:endParaRPr>
        </a:p>
      </dgm:t>
    </dgm:pt>
    <dgm:pt modelId="{3C30D388-0599-41D3-8CD0-D79EE86E2211}" type="parTrans" cxnId="{B36DB805-DBBE-400B-9E07-DEDBACEEEE1E}">
      <dgm:prSet/>
      <dgm:spPr/>
      <dgm:t>
        <a:bodyPr/>
        <a:lstStyle/>
        <a:p>
          <a:endParaRPr lang="en-AU"/>
        </a:p>
      </dgm:t>
    </dgm:pt>
    <dgm:pt modelId="{731F6D99-D7E6-4413-A3AA-34E936D8970C}" type="sibTrans" cxnId="{B36DB805-DBBE-400B-9E07-DEDBACEEEE1E}">
      <dgm:prSet/>
      <dgm:spPr/>
      <dgm:t>
        <a:bodyPr/>
        <a:lstStyle/>
        <a:p>
          <a:endParaRPr lang="en-AU"/>
        </a:p>
      </dgm:t>
    </dgm:pt>
    <dgm:pt modelId="{06B8650B-8946-4C58-8063-49D3CF1BCA19}">
      <dgm:prSet/>
      <dgm:spPr/>
      <dgm:t>
        <a:bodyPr/>
        <a:lstStyle/>
        <a:p>
          <a:r>
            <a:rPr lang="en-US" b="0" i="0" u="none" strike="noStrike">
              <a:latin typeface="Avenir Next LT Pro" panose="020B0504020202020204" pitchFamily="34" charset="0"/>
              <a:ea typeface="Avenir"/>
              <a:cs typeface="Avenir"/>
              <a:sym typeface="Avenir"/>
            </a:rPr>
            <a:t>Getting them once you find them - BIG data means lots of hours scraping and crunching data together</a:t>
          </a:r>
          <a:endParaRPr lang="en-US" b="0" dirty="0">
            <a:latin typeface="Avenir Next LT Pro" panose="020B0504020202020204" pitchFamily="34" charset="0"/>
            <a:ea typeface="Avenir"/>
            <a:cs typeface="Avenir"/>
            <a:sym typeface="Avenir"/>
          </a:endParaRPr>
        </a:p>
      </dgm:t>
    </dgm:pt>
    <dgm:pt modelId="{642CC0A5-E6BE-466B-B441-AE4F4F3E12F6}" type="parTrans" cxnId="{2A503866-1711-47D4-83D2-7242B359BDEB}">
      <dgm:prSet/>
      <dgm:spPr/>
      <dgm:t>
        <a:bodyPr/>
        <a:lstStyle/>
        <a:p>
          <a:endParaRPr lang="en-AU"/>
        </a:p>
      </dgm:t>
    </dgm:pt>
    <dgm:pt modelId="{550BD99B-EF05-45BE-8033-20D2C9448D9C}" type="sibTrans" cxnId="{2A503866-1711-47D4-83D2-7242B359BDEB}">
      <dgm:prSet/>
      <dgm:spPr/>
      <dgm:t>
        <a:bodyPr/>
        <a:lstStyle/>
        <a:p>
          <a:endParaRPr lang="en-AU"/>
        </a:p>
      </dgm:t>
    </dgm:pt>
    <dgm:pt modelId="{14A3427D-E92F-4042-8766-D7CF4F8DC5DE}">
      <dgm:prSet/>
      <dgm:spPr/>
      <dgm:t>
        <a:bodyPr/>
        <a:lstStyle/>
        <a:p>
          <a:r>
            <a:rPr lang="en-US" b="0" i="0" u="none" strike="noStrike">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b="0" dirty="0">
            <a:latin typeface="Avenir Next LT Pro" panose="020B0504020202020204" pitchFamily="34" charset="0"/>
            <a:ea typeface="Avenir"/>
            <a:cs typeface="Avenir"/>
            <a:sym typeface="Avenir"/>
          </a:endParaRPr>
        </a:p>
      </dgm:t>
    </dgm:pt>
    <dgm:pt modelId="{1C7FCBA4-4FED-4934-B5A3-76A3337540B0}" type="parTrans" cxnId="{ADB70D2C-860D-4E17-A96C-5C5B07056010}">
      <dgm:prSet/>
      <dgm:spPr/>
      <dgm:t>
        <a:bodyPr/>
        <a:lstStyle/>
        <a:p>
          <a:endParaRPr lang="en-AU"/>
        </a:p>
      </dgm:t>
    </dgm:pt>
    <dgm:pt modelId="{2D4144E0-0618-45E2-ABD5-08EE3440F516}" type="sibTrans" cxnId="{ADB70D2C-860D-4E17-A96C-5C5B07056010}">
      <dgm:prSet/>
      <dgm:spPr/>
      <dgm:t>
        <a:bodyPr/>
        <a:lstStyle/>
        <a:p>
          <a:endParaRPr lang="en-AU"/>
        </a:p>
      </dgm:t>
    </dgm:pt>
    <dgm:pt modelId="{BCDA63E0-7930-4D92-82ED-D45B7F66DBC2}">
      <dgm:prSet/>
      <dgm:spPr/>
      <dgm:t>
        <a:bodyPr/>
        <a:lstStyle/>
        <a:p>
          <a:r>
            <a:rPr lang="en-US" b="0" i="0" u="none" strike="noStrike">
              <a:latin typeface="Avenir Next LT Pro" panose="020B0504020202020204" pitchFamily="34" charset="0"/>
              <a:ea typeface="Avenir"/>
              <a:cs typeface="Avenir"/>
              <a:sym typeface="Avenir"/>
            </a:rPr>
            <a:t>Landing on a model type</a:t>
          </a:r>
          <a:endParaRPr lang="en-US" b="0" dirty="0">
            <a:latin typeface="Avenir Next LT Pro" panose="020B0504020202020204" pitchFamily="34" charset="0"/>
            <a:ea typeface="Avenir"/>
            <a:cs typeface="Avenir"/>
            <a:sym typeface="Avenir"/>
          </a:endParaRPr>
        </a:p>
      </dgm:t>
    </dgm:pt>
    <dgm:pt modelId="{283BC5D4-D468-4476-B316-FD47FCAD40E2}" type="parTrans" cxnId="{F9FE0B4A-F175-409E-9F00-78F29A4CEF8C}">
      <dgm:prSet/>
      <dgm:spPr/>
      <dgm:t>
        <a:bodyPr/>
        <a:lstStyle/>
        <a:p>
          <a:endParaRPr lang="en-AU"/>
        </a:p>
      </dgm:t>
    </dgm:pt>
    <dgm:pt modelId="{4BF7B8C6-3990-4148-9677-014BC7335FD0}" type="sibTrans" cxnId="{F9FE0B4A-F175-409E-9F00-78F29A4CEF8C}">
      <dgm:prSet/>
      <dgm:spPr/>
      <dgm:t>
        <a:bodyPr/>
        <a:lstStyle/>
        <a:p>
          <a:endParaRPr lang="en-AU"/>
        </a:p>
      </dgm:t>
    </dgm:pt>
    <dgm:pt modelId="{B1D7E579-4B60-441E-9EA7-73EB114A41A6}">
      <dgm:prSet/>
      <dgm:spPr/>
      <dgm:t>
        <a:bodyPr/>
        <a:lstStyle/>
        <a:p>
          <a:r>
            <a:rPr lang="en-US" b="0" i="0" u="none" strike="noStrike">
              <a:latin typeface="Avenir Next LT Pro" panose="020B0504020202020204" pitchFamily="34" charset="0"/>
              <a:ea typeface="Avenir"/>
              <a:cs typeface="Avenir"/>
              <a:sym typeface="Avenir"/>
            </a:rPr>
            <a:t>Being able to ‘validate’ the accuracy (visualising, PCA, silhouette analysis)</a:t>
          </a:r>
          <a:endParaRPr lang="en-US" b="0" i="0" u="none" strike="noStrike" dirty="0">
            <a:latin typeface="Avenir Next LT Pro" panose="020B0504020202020204" pitchFamily="34" charset="0"/>
            <a:ea typeface="Avenir"/>
            <a:cs typeface="Avenir"/>
            <a:sym typeface="Avenir"/>
          </a:endParaRPr>
        </a:p>
      </dgm:t>
    </dgm:pt>
    <dgm:pt modelId="{E6EB87DE-AB5F-4F5F-9C41-90548999889C}" type="parTrans" cxnId="{2E7896AE-D2A4-4644-9631-133B4C85CC01}">
      <dgm:prSet/>
      <dgm:spPr/>
      <dgm:t>
        <a:bodyPr/>
        <a:lstStyle/>
        <a:p>
          <a:endParaRPr lang="en-AU"/>
        </a:p>
      </dgm:t>
    </dgm:pt>
    <dgm:pt modelId="{80C79B05-D91F-4121-A54C-1A0DCD5F1D66}" type="sibTrans" cxnId="{2E7896AE-D2A4-4644-9631-133B4C85CC01}">
      <dgm:prSet/>
      <dgm:spPr/>
      <dgm:t>
        <a:bodyPr/>
        <a:lstStyle/>
        <a:p>
          <a:endParaRPr lang="en-AU"/>
        </a:p>
      </dgm:t>
    </dgm:pt>
    <dgm:pt modelId="{E30E4FD3-AA26-4CF0-AECB-903338755205}">
      <dgm:prSet/>
      <dgm:spPr/>
      <dgm:t>
        <a:bodyPr/>
        <a:lstStyle/>
        <a:p>
          <a:r>
            <a:rPr lang="en-US" b="0" i="0" u="none" strike="noStrike" dirty="0">
              <a:latin typeface="Avenir Next LT Pro" panose="020B0504020202020204" pitchFamily="34" charset="0"/>
              <a:ea typeface="Avenir"/>
              <a:cs typeface="Avenir"/>
              <a:sym typeface="Avenir"/>
            </a:rPr>
            <a:t>Filtering the model results from each cluster</a:t>
          </a:r>
          <a:endParaRPr lang="en-US" dirty="0">
            <a:latin typeface="Avenir Next LT Pro" panose="020B0504020202020204" pitchFamily="34" charset="0"/>
            <a:ea typeface="Avenir"/>
            <a:cs typeface="Avenir"/>
            <a:sym typeface="Avenir"/>
          </a:endParaRPr>
        </a:p>
      </dgm:t>
    </dgm:pt>
    <dgm:pt modelId="{57008498-3C23-4B93-BC36-CC54D09D9CCB}" type="parTrans" cxnId="{F1ED70C6-A147-4239-95D2-3B1C289BA166}">
      <dgm:prSet/>
      <dgm:spPr/>
      <dgm:t>
        <a:bodyPr/>
        <a:lstStyle/>
        <a:p>
          <a:endParaRPr lang="en-AU"/>
        </a:p>
      </dgm:t>
    </dgm:pt>
    <dgm:pt modelId="{9454A372-6E4A-43AB-B053-5AA434DCA332}" type="sibTrans" cxnId="{F1ED70C6-A147-4239-95D2-3B1C289BA166}">
      <dgm:prSet/>
      <dgm:spPr/>
      <dgm:t>
        <a:bodyPr/>
        <a:lstStyle/>
        <a:p>
          <a:endParaRPr lang="en-AU"/>
        </a:p>
      </dgm:t>
    </dgm:pt>
    <dgm:pt modelId="{56F23ADE-9403-4F1B-A44B-C6AFF577A419}">
      <dgm:prSet/>
      <dgm:spPr/>
      <dgm:t>
        <a:bodyPr/>
        <a:lstStyle/>
        <a:p>
          <a:r>
            <a:rPr lang="en-US" dirty="0">
              <a:latin typeface="Avenir Next LT Pro" panose="020B0504020202020204" pitchFamily="34" charset="0"/>
              <a:ea typeface="Avenir"/>
              <a:cs typeface="Avenir"/>
              <a:sym typeface="Avenir"/>
            </a:rPr>
            <a:t>The good old GitHub version control / conflicts</a:t>
          </a:r>
        </a:p>
      </dgm:t>
    </dgm:pt>
    <dgm:pt modelId="{A1A1688D-B3E9-4C08-9A35-D25FDE8EF057}" type="parTrans" cxnId="{DE789C8C-81A7-4856-BE7F-6ADAFAB65CBC}">
      <dgm:prSet/>
      <dgm:spPr/>
      <dgm:t>
        <a:bodyPr/>
        <a:lstStyle/>
        <a:p>
          <a:endParaRPr lang="en-AU"/>
        </a:p>
      </dgm:t>
    </dgm:pt>
    <dgm:pt modelId="{6FC7A304-52D0-4E60-8F5F-67090C83857B}" type="sibTrans" cxnId="{DE789C8C-81A7-4856-BE7F-6ADAFAB65CBC}">
      <dgm:prSet/>
      <dgm:spPr/>
      <dgm:t>
        <a:bodyPr/>
        <a:lstStyle/>
        <a:p>
          <a:endParaRPr lang="en-AU"/>
        </a:p>
      </dgm:t>
    </dgm:pt>
    <dgm:pt modelId="{DC9B10BF-85E4-4535-B357-D1447CE55A02}" type="pres">
      <dgm:prSet presAssocID="{22D9902C-1927-46E5-A815-7BAA4886892E}" presName="linearFlow" presStyleCnt="0">
        <dgm:presLayoutVars>
          <dgm:dir/>
          <dgm:resizeHandles val="exact"/>
        </dgm:presLayoutVars>
      </dgm:prSet>
      <dgm:spPr/>
    </dgm:pt>
    <dgm:pt modelId="{253F7CEC-53E2-4F2A-BF46-182FD7A5AF84}" type="pres">
      <dgm:prSet presAssocID="{FF1A8858-F9C0-4527-9FAD-A78F7A55C801}" presName="composite" presStyleCnt="0"/>
      <dgm:spPr/>
    </dgm:pt>
    <dgm:pt modelId="{A4CA1522-522F-4E29-BC3C-E6EA7A75D087}" type="pres">
      <dgm:prSet presAssocID="{FF1A8858-F9C0-4527-9FAD-A78F7A55C801}" presName="imgShp" presStyleLbl="fgImgPlace1" presStyleIdx="0" presStyleCnt="7" custLinFactNeighborX="-519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ternet Of Things"/>
        </a:ext>
      </dgm:extLst>
    </dgm:pt>
    <dgm:pt modelId="{52AFFAF0-566C-4BD8-8052-4F4BA5311298}" type="pres">
      <dgm:prSet presAssocID="{FF1A8858-F9C0-4527-9FAD-A78F7A55C801}" presName="txShp" presStyleLbl="node1" presStyleIdx="0" presStyleCnt="7">
        <dgm:presLayoutVars>
          <dgm:bulletEnabled val="1"/>
        </dgm:presLayoutVars>
      </dgm:prSet>
      <dgm:spPr/>
    </dgm:pt>
    <dgm:pt modelId="{BA67588E-A020-45CA-B5CF-E8ACD2006DA0}" type="pres">
      <dgm:prSet presAssocID="{731F6D99-D7E6-4413-A3AA-34E936D8970C}" presName="spacing" presStyleCnt="0"/>
      <dgm:spPr/>
    </dgm:pt>
    <dgm:pt modelId="{BFE13144-9183-42B0-9EE6-1B2CF1B0E374}" type="pres">
      <dgm:prSet presAssocID="{06B8650B-8946-4C58-8063-49D3CF1BCA19}" presName="composite" presStyleCnt="0"/>
      <dgm:spPr/>
    </dgm:pt>
    <dgm:pt modelId="{E771D3DB-8EF3-468F-8387-AA036314AD9B}" type="pres">
      <dgm:prSet presAssocID="{06B8650B-8946-4C58-8063-49D3CF1BCA19}" presName="imgShp" presStyleLbl="fgImgPlace1" presStyleIdx="1" presStyleCnt="7" custLinFactNeighborX="-519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a:ext>
      </dgm:extLst>
    </dgm:pt>
    <dgm:pt modelId="{B9270076-0D3E-436F-A8A5-33422B5A7A15}" type="pres">
      <dgm:prSet presAssocID="{06B8650B-8946-4C58-8063-49D3CF1BCA19}" presName="txShp" presStyleLbl="node1" presStyleIdx="1" presStyleCnt="7">
        <dgm:presLayoutVars>
          <dgm:bulletEnabled val="1"/>
        </dgm:presLayoutVars>
      </dgm:prSet>
      <dgm:spPr/>
    </dgm:pt>
    <dgm:pt modelId="{08091880-77F3-46A1-81AF-8C69913644E8}" type="pres">
      <dgm:prSet presAssocID="{550BD99B-EF05-45BE-8033-20D2C9448D9C}" presName="spacing" presStyleCnt="0"/>
      <dgm:spPr/>
    </dgm:pt>
    <dgm:pt modelId="{01C4185E-5927-4908-BC7F-7FAE282EC625}" type="pres">
      <dgm:prSet presAssocID="{14A3427D-E92F-4042-8766-D7CF4F8DC5DE}" presName="composite" presStyleCnt="0"/>
      <dgm:spPr/>
    </dgm:pt>
    <dgm:pt modelId="{7D8D404F-4463-43D5-8E6B-E2F910FDA8A8}" type="pres">
      <dgm:prSet presAssocID="{14A3427D-E92F-4042-8766-D7CF4F8DC5DE}" presName="imgShp" presStyleLbl="fgImgPlace1" presStyleIdx="2" presStyleCnt="7" custLinFactNeighborX="-519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 brainstorm"/>
        </a:ext>
      </dgm:extLst>
    </dgm:pt>
    <dgm:pt modelId="{432725F1-C045-4D0B-8A16-CEEAA78CDFEB}" type="pres">
      <dgm:prSet presAssocID="{14A3427D-E92F-4042-8766-D7CF4F8DC5DE}" presName="txShp" presStyleLbl="node1" presStyleIdx="2" presStyleCnt="7">
        <dgm:presLayoutVars>
          <dgm:bulletEnabled val="1"/>
        </dgm:presLayoutVars>
      </dgm:prSet>
      <dgm:spPr/>
    </dgm:pt>
    <dgm:pt modelId="{E67FA63A-FD59-4CE2-9AA7-E49306AE9654}" type="pres">
      <dgm:prSet presAssocID="{2D4144E0-0618-45E2-ABD5-08EE3440F516}" presName="spacing" presStyleCnt="0"/>
      <dgm:spPr/>
    </dgm:pt>
    <dgm:pt modelId="{A74A54B0-B2E3-44A4-AC65-330453902662}" type="pres">
      <dgm:prSet presAssocID="{BCDA63E0-7930-4D92-82ED-D45B7F66DBC2}" presName="composite" presStyleCnt="0"/>
      <dgm:spPr/>
    </dgm:pt>
    <dgm:pt modelId="{920FB79D-5F97-4D41-AF21-938876E2CCDE}" type="pres">
      <dgm:prSet presAssocID="{BCDA63E0-7930-4D92-82ED-D45B7F66DBC2}" presName="imgShp" presStyleLbl="fgImgPlace1" presStyleIdx="3" presStyleCnt="7" custLinFactNeighborX="-519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are"/>
        </a:ext>
      </dgm:extLst>
    </dgm:pt>
    <dgm:pt modelId="{F47FF675-EAB5-470F-878A-938B216C1DC1}" type="pres">
      <dgm:prSet presAssocID="{BCDA63E0-7930-4D92-82ED-D45B7F66DBC2}" presName="txShp" presStyleLbl="node1" presStyleIdx="3" presStyleCnt="7">
        <dgm:presLayoutVars>
          <dgm:bulletEnabled val="1"/>
        </dgm:presLayoutVars>
      </dgm:prSet>
      <dgm:spPr/>
    </dgm:pt>
    <dgm:pt modelId="{F0081933-460C-4435-B68B-93FF8F8895F5}" type="pres">
      <dgm:prSet presAssocID="{4BF7B8C6-3990-4148-9677-014BC7335FD0}" presName="spacing" presStyleCnt="0"/>
      <dgm:spPr/>
    </dgm:pt>
    <dgm:pt modelId="{C588EADE-453A-423B-91B4-AEE3AB0C74E1}" type="pres">
      <dgm:prSet presAssocID="{B1D7E579-4B60-441E-9EA7-73EB114A41A6}" presName="composite" presStyleCnt="0"/>
      <dgm:spPr/>
    </dgm:pt>
    <dgm:pt modelId="{73438773-48B3-4D79-BDE1-E93046A2BE04}" type="pres">
      <dgm:prSet presAssocID="{B1D7E579-4B60-441E-9EA7-73EB114A41A6}" presName="imgShp" presStyleLbl="fgImgPlace1" presStyleIdx="4" presStyleCnt="7" custLinFactNeighborX="-5191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ield Tick"/>
        </a:ext>
      </dgm:extLst>
    </dgm:pt>
    <dgm:pt modelId="{3763027B-BA52-46D8-B01B-AA1AFB8D3924}" type="pres">
      <dgm:prSet presAssocID="{B1D7E579-4B60-441E-9EA7-73EB114A41A6}" presName="txShp" presStyleLbl="node1" presStyleIdx="4" presStyleCnt="7">
        <dgm:presLayoutVars>
          <dgm:bulletEnabled val="1"/>
        </dgm:presLayoutVars>
      </dgm:prSet>
      <dgm:spPr/>
    </dgm:pt>
    <dgm:pt modelId="{49878311-4986-4D9C-AD8E-59870128BD39}" type="pres">
      <dgm:prSet presAssocID="{80C79B05-D91F-4121-A54C-1A0DCD5F1D66}" presName="spacing" presStyleCnt="0"/>
      <dgm:spPr/>
    </dgm:pt>
    <dgm:pt modelId="{B08D4CE0-E3E0-4DBB-BE4B-E1A0D0D7ACA7}" type="pres">
      <dgm:prSet presAssocID="{E30E4FD3-AA26-4CF0-AECB-903338755205}" presName="composite" presStyleCnt="0"/>
      <dgm:spPr/>
    </dgm:pt>
    <dgm:pt modelId="{B095CA1A-DE91-4FBC-B997-FC18FBF96CD0}" type="pres">
      <dgm:prSet presAssocID="{E30E4FD3-AA26-4CF0-AECB-903338755205}" presName="imgShp" presStyleLbl="fgImgPlace1" presStyleIdx="5" presStyleCnt="7" custLinFactNeighborX="-5191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Filter"/>
        </a:ext>
      </dgm:extLst>
    </dgm:pt>
    <dgm:pt modelId="{E5E27A1F-D2B1-4126-AC16-4C0CF166F850}" type="pres">
      <dgm:prSet presAssocID="{E30E4FD3-AA26-4CF0-AECB-903338755205}" presName="txShp" presStyleLbl="node1" presStyleIdx="5" presStyleCnt="7">
        <dgm:presLayoutVars>
          <dgm:bulletEnabled val="1"/>
        </dgm:presLayoutVars>
      </dgm:prSet>
      <dgm:spPr/>
    </dgm:pt>
    <dgm:pt modelId="{C30A01AD-0AD3-4C33-B723-82E6CE17D78F}" type="pres">
      <dgm:prSet presAssocID="{9454A372-6E4A-43AB-B053-5AA434DCA332}" presName="spacing" presStyleCnt="0"/>
      <dgm:spPr/>
    </dgm:pt>
    <dgm:pt modelId="{E6E5A8BA-7213-46BF-8EBE-7EFDA71B1A91}" type="pres">
      <dgm:prSet presAssocID="{56F23ADE-9403-4F1B-A44B-C6AFF577A419}" presName="composite" presStyleCnt="0"/>
      <dgm:spPr/>
    </dgm:pt>
    <dgm:pt modelId="{4787FA3B-2C15-40CA-9DB7-FEB7B27CA5E2}" type="pres">
      <dgm:prSet presAssocID="{56F23ADE-9403-4F1B-A44B-C6AFF577A419}" presName="imgShp" presStyleLbl="fgImgPlace1" presStyleIdx="6" presStyleCnt="7" custLinFactNeighborX="-55836" custLinFactNeighborY="227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oxing Glove"/>
        </a:ext>
      </dgm:extLst>
    </dgm:pt>
    <dgm:pt modelId="{C189E290-F19B-45F0-A6B1-9BE018ED6EB6}" type="pres">
      <dgm:prSet presAssocID="{56F23ADE-9403-4F1B-A44B-C6AFF577A419}" presName="txShp" presStyleLbl="node1" presStyleIdx="6" presStyleCnt="7">
        <dgm:presLayoutVars>
          <dgm:bulletEnabled val="1"/>
        </dgm:presLayoutVars>
      </dgm:prSet>
      <dgm:spPr/>
    </dgm:pt>
  </dgm:ptLst>
  <dgm:cxnLst>
    <dgm:cxn modelId="{B36DB805-DBBE-400B-9E07-DEDBACEEEE1E}" srcId="{22D9902C-1927-46E5-A815-7BAA4886892E}" destId="{FF1A8858-F9C0-4527-9FAD-A78F7A55C801}" srcOrd="0" destOrd="0" parTransId="{3C30D388-0599-41D3-8CD0-D79EE86E2211}" sibTransId="{731F6D99-D7E6-4413-A3AA-34E936D8970C}"/>
    <dgm:cxn modelId="{ADB70D2C-860D-4E17-A96C-5C5B07056010}" srcId="{22D9902C-1927-46E5-A815-7BAA4886892E}" destId="{14A3427D-E92F-4042-8766-D7CF4F8DC5DE}" srcOrd="2" destOrd="0" parTransId="{1C7FCBA4-4FED-4934-B5A3-76A3337540B0}" sibTransId="{2D4144E0-0618-45E2-ABD5-08EE3440F516}"/>
    <dgm:cxn modelId="{550ED95E-0C4B-4393-A520-BAB31F9FD6D3}" type="presOf" srcId="{22D9902C-1927-46E5-A815-7BAA4886892E}" destId="{DC9B10BF-85E4-4535-B357-D1447CE55A02}" srcOrd="0" destOrd="0" presId="urn:microsoft.com/office/officeart/2005/8/layout/vList3"/>
    <dgm:cxn modelId="{0353AE5F-D0B5-4BE6-99E2-4E5C2433DBFF}" type="presOf" srcId="{56F23ADE-9403-4F1B-A44B-C6AFF577A419}" destId="{C189E290-F19B-45F0-A6B1-9BE018ED6EB6}" srcOrd="0" destOrd="0" presId="urn:microsoft.com/office/officeart/2005/8/layout/vList3"/>
    <dgm:cxn modelId="{4B66EE42-277B-4067-98FF-3260AA541B41}" type="presOf" srcId="{FF1A8858-F9C0-4527-9FAD-A78F7A55C801}" destId="{52AFFAF0-566C-4BD8-8052-4F4BA5311298}" srcOrd="0" destOrd="0" presId="urn:microsoft.com/office/officeart/2005/8/layout/vList3"/>
    <dgm:cxn modelId="{2A503866-1711-47D4-83D2-7242B359BDEB}" srcId="{22D9902C-1927-46E5-A815-7BAA4886892E}" destId="{06B8650B-8946-4C58-8063-49D3CF1BCA19}" srcOrd="1" destOrd="0" parTransId="{642CC0A5-E6BE-466B-B441-AE4F4F3E12F6}" sibTransId="{550BD99B-EF05-45BE-8033-20D2C9448D9C}"/>
    <dgm:cxn modelId="{B7E8E849-BC87-448B-A0B8-2652F767084C}" type="presOf" srcId="{E30E4FD3-AA26-4CF0-AECB-903338755205}" destId="{E5E27A1F-D2B1-4126-AC16-4C0CF166F850}" srcOrd="0" destOrd="0" presId="urn:microsoft.com/office/officeart/2005/8/layout/vList3"/>
    <dgm:cxn modelId="{F9FE0B4A-F175-409E-9F00-78F29A4CEF8C}" srcId="{22D9902C-1927-46E5-A815-7BAA4886892E}" destId="{BCDA63E0-7930-4D92-82ED-D45B7F66DBC2}" srcOrd="3" destOrd="0" parTransId="{283BC5D4-D468-4476-B316-FD47FCAD40E2}" sibTransId="{4BF7B8C6-3990-4148-9677-014BC7335FD0}"/>
    <dgm:cxn modelId="{8154BB6C-1C8A-48CE-933E-E413890CBD7B}" type="presOf" srcId="{06B8650B-8946-4C58-8063-49D3CF1BCA19}" destId="{B9270076-0D3E-436F-A8A5-33422B5A7A15}" srcOrd="0" destOrd="0" presId="urn:microsoft.com/office/officeart/2005/8/layout/vList3"/>
    <dgm:cxn modelId="{65317C78-67EB-4629-A8DD-BBF1AF83BCDE}" type="presOf" srcId="{B1D7E579-4B60-441E-9EA7-73EB114A41A6}" destId="{3763027B-BA52-46D8-B01B-AA1AFB8D3924}" srcOrd="0" destOrd="0" presId="urn:microsoft.com/office/officeart/2005/8/layout/vList3"/>
    <dgm:cxn modelId="{DE789C8C-81A7-4856-BE7F-6ADAFAB65CBC}" srcId="{22D9902C-1927-46E5-A815-7BAA4886892E}" destId="{56F23ADE-9403-4F1B-A44B-C6AFF577A419}" srcOrd="6" destOrd="0" parTransId="{A1A1688D-B3E9-4C08-9A35-D25FDE8EF057}" sibTransId="{6FC7A304-52D0-4E60-8F5F-67090C83857B}"/>
    <dgm:cxn modelId="{04EB5197-9526-4475-8920-E018083DBE15}" type="presOf" srcId="{BCDA63E0-7930-4D92-82ED-D45B7F66DBC2}" destId="{F47FF675-EAB5-470F-878A-938B216C1DC1}" srcOrd="0" destOrd="0" presId="urn:microsoft.com/office/officeart/2005/8/layout/vList3"/>
    <dgm:cxn modelId="{2E7896AE-D2A4-4644-9631-133B4C85CC01}" srcId="{22D9902C-1927-46E5-A815-7BAA4886892E}" destId="{B1D7E579-4B60-441E-9EA7-73EB114A41A6}" srcOrd="4" destOrd="0" parTransId="{E6EB87DE-AB5F-4F5F-9C41-90548999889C}" sibTransId="{80C79B05-D91F-4121-A54C-1A0DCD5F1D66}"/>
    <dgm:cxn modelId="{F1ED70C6-A147-4239-95D2-3B1C289BA166}" srcId="{22D9902C-1927-46E5-A815-7BAA4886892E}" destId="{E30E4FD3-AA26-4CF0-AECB-903338755205}" srcOrd="5" destOrd="0" parTransId="{57008498-3C23-4B93-BC36-CC54D09D9CCB}" sibTransId="{9454A372-6E4A-43AB-B053-5AA434DCA332}"/>
    <dgm:cxn modelId="{CB63EFEB-A786-4D85-9390-A7FF18FE5ECF}" type="presOf" srcId="{14A3427D-E92F-4042-8766-D7CF4F8DC5DE}" destId="{432725F1-C045-4D0B-8A16-CEEAA78CDFEB}" srcOrd="0" destOrd="0" presId="urn:microsoft.com/office/officeart/2005/8/layout/vList3"/>
    <dgm:cxn modelId="{145F70EA-EBA3-442F-9EA1-C7B52CB7C821}" type="presParOf" srcId="{DC9B10BF-85E4-4535-B357-D1447CE55A02}" destId="{253F7CEC-53E2-4F2A-BF46-182FD7A5AF84}" srcOrd="0" destOrd="0" presId="urn:microsoft.com/office/officeart/2005/8/layout/vList3"/>
    <dgm:cxn modelId="{5828E22D-8D55-4F0E-9301-B82A9BA7FA16}" type="presParOf" srcId="{253F7CEC-53E2-4F2A-BF46-182FD7A5AF84}" destId="{A4CA1522-522F-4E29-BC3C-E6EA7A75D087}" srcOrd="0" destOrd="0" presId="urn:microsoft.com/office/officeart/2005/8/layout/vList3"/>
    <dgm:cxn modelId="{B74EB566-FA13-4C4D-9750-8401000176C9}" type="presParOf" srcId="{253F7CEC-53E2-4F2A-BF46-182FD7A5AF84}" destId="{52AFFAF0-566C-4BD8-8052-4F4BA5311298}" srcOrd="1" destOrd="0" presId="urn:microsoft.com/office/officeart/2005/8/layout/vList3"/>
    <dgm:cxn modelId="{ED983166-CD7E-4DF4-991B-DEC448A0129C}" type="presParOf" srcId="{DC9B10BF-85E4-4535-B357-D1447CE55A02}" destId="{BA67588E-A020-45CA-B5CF-E8ACD2006DA0}" srcOrd="1" destOrd="0" presId="urn:microsoft.com/office/officeart/2005/8/layout/vList3"/>
    <dgm:cxn modelId="{D2FE534E-D676-4644-BA0C-B1DA61F82EB5}" type="presParOf" srcId="{DC9B10BF-85E4-4535-B357-D1447CE55A02}" destId="{BFE13144-9183-42B0-9EE6-1B2CF1B0E374}" srcOrd="2" destOrd="0" presId="urn:microsoft.com/office/officeart/2005/8/layout/vList3"/>
    <dgm:cxn modelId="{1B226A9F-4014-4F04-BF7A-5ACA9ACF1117}" type="presParOf" srcId="{BFE13144-9183-42B0-9EE6-1B2CF1B0E374}" destId="{E771D3DB-8EF3-468F-8387-AA036314AD9B}" srcOrd="0" destOrd="0" presId="urn:microsoft.com/office/officeart/2005/8/layout/vList3"/>
    <dgm:cxn modelId="{4C963EEE-A59F-41EA-A74D-36BF3D21E002}" type="presParOf" srcId="{BFE13144-9183-42B0-9EE6-1B2CF1B0E374}" destId="{B9270076-0D3E-436F-A8A5-33422B5A7A15}" srcOrd="1" destOrd="0" presId="urn:microsoft.com/office/officeart/2005/8/layout/vList3"/>
    <dgm:cxn modelId="{82647F88-EE70-4EA5-B1EF-93425DBEAD93}" type="presParOf" srcId="{DC9B10BF-85E4-4535-B357-D1447CE55A02}" destId="{08091880-77F3-46A1-81AF-8C69913644E8}" srcOrd="3" destOrd="0" presId="urn:microsoft.com/office/officeart/2005/8/layout/vList3"/>
    <dgm:cxn modelId="{67E11C53-E471-444C-8413-A1247774F86B}" type="presParOf" srcId="{DC9B10BF-85E4-4535-B357-D1447CE55A02}" destId="{01C4185E-5927-4908-BC7F-7FAE282EC625}" srcOrd="4" destOrd="0" presId="urn:microsoft.com/office/officeart/2005/8/layout/vList3"/>
    <dgm:cxn modelId="{8B08A626-BF04-4B88-BE5A-6873FA92D765}" type="presParOf" srcId="{01C4185E-5927-4908-BC7F-7FAE282EC625}" destId="{7D8D404F-4463-43D5-8E6B-E2F910FDA8A8}" srcOrd="0" destOrd="0" presId="urn:microsoft.com/office/officeart/2005/8/layout/vList3"/>
    <dgm:cxn modelId="{9F269951-4C1A-4DAE-B499-3A2C7C6873B9}" type="presParOf" srcId="{01C4185E-5927-4908-BC7F-7FAE282EC625}" destId="{432725F1-C045-4D0B-8A16-CEEAA78CDFEB}" srcOrd="1" destOrd="0" presId="urn:microsoft.com/office/officeart/2005/8/layout/vList3"/>
    <dgm:cxn modelId="{2E5327E4-9F6D-4A85-B673-C206878E2BA4}" type="presParOf" srcId="{DC9B10BF-85E4-4535-B357-D1447CE55A02}" destId="{E67FA63A-FD59-4CE2-9AA7-E49306AE9654}" srcOrd="5" destOrd="0" presId="urn:microsoft.com/office/officeart/2005/8/layout/vList3"/>
    <dgm:cxn modelId="{14356386-2F1F-4DCB-9609-8B0B686D42DE}" type="presParOf" srcId="{DC9B10BF-85E4-4535-B357-D1447CE55A02}" destId="{A74A54B0-B2E3-44A4-AC65-330453902662}" srcOrd="6" destOrd="0" presId="urn:microsoft.com/office/officeart/2005/8/layout/vList3"/>
    <dgm:cxn modelId="{9102BF7D-68F4-465E-8DE5-D8FF57B1416D}" type="presParOf" srcId="{A74A54B0-B2E3-44A4-AC65-330453902662}" destId="{920FB79D-5F97-4D41-AF21-938876E2CCDE}" srcOrd="0" destOrd="0" presId="urn:microsoft.com/office/officeart/2005/8/layout/vList3"/>
    <dgm:cxn modelId="{BE3E1062-5059-42A2-A2A8-26D62B596978}" type="presParOf" srcId="{A74A54B0-B2E3-44A4-AC65-330453902662}" destId="{F47FF675-EAB5-470F-878A-938B216C1DC1}" srcOrd="1" destOrd="0" presId="urn:microsoft.com/office/officeart/2005/8/layout/vList3"/>
    <dgm:cxn modelId="{D563EC6B-C6BA-42CD-B3BF-48DD966517D0}" type="presParOf" srcId="{DC9B10BF-85E4-4535-B357-D1447CE55A02}" destId="{F0081933-460C-4435-B68B-93FF8F8895F5}" srcOrd="7" destOrd="0" presId="urn:microsoft.com/office/officeart/2005/8/layout/vList3"/>
    <dgm:cxn modelId="{05CE1430-938B-4E3C-88E1-6FB56D13AFF0}" type="presParOf" srcId="{DC9B10BF-85E4-4535-B357-D1447CE55A02}" destId="{C588EADE-453A-423B-91B4-AEE3AB0C74E1}" srcOrd="8" destOrd="0" presId="urn:microsoft.com/office/officeart/2005/8/layout/vList3"/>
    <dgm:cxn modelId="{B02B5021-3796-4BE9-924E-CA8991897BDF}" type="presParOf" srcId="{C588EADE-453A-423B-91B4-AEE3AB0C74E1}" destId="{73438773-48B3-4D79-BDE1-E93046A2BE04}" srcOrd="0" destOrd="0" presId="urn:microsoft.com/office/officeart/2005/8/layout/vList3"/>
    <dgm:cxn modelId="{76F258A1-5250-45B7-BD35-B4A79FB13F54}" type="presParOf" srcId="{C588EADE-453A-423B-91B4-AEE3AB0C74E1}" destId="{3763027B-BA52-46D8-B01B-AA1AFB8D3924}" srcOrd="1" destOrd="0" presId="urn:microsoft.com/office/officeart/2005/8/layout/vList3"/>
    <dgm:cxn modelId="{7E819949-AEC3-43F6-A961-C90A4BB03F9E}" type="presParOf" srcId="{DC9B10BF-85E4-4535-B357-D1447CE55A02}" destId="{49878311-4986-4D9C-AD8E-59870128BD39}" srcOrd="9" destOrd="0" presId="urn:microsoft.com/office/officeart/2005/8/layout/vList3"/>
    <dgm:cxn modelId="{0DDAFC44-BA89-44D5-8AAC-EBD54CA3D2FE}" type="presParOf" srcId="{DC9B10BF-85E4-4535-B357-D1447CE55A02}" destId="{B08D4CE0-E3E0-4DBB-BE4B-E1A0D0D7ACA7}" srcOrd="10" destOrd="0" presId="urn:microsoft.com/office/officeart/2005/8/layout/vList3"/>
    <dgm:cxn modelId="{B0026538-3571-4C61-A22C-9CA534C4B51E}" type="presParOf" srcId="{B08D4CE0-E3E0-4DBB-BE4B-E1A0D0D7ACA7}" destId="{B095CA1A-DE91-4FBC-B997-FC18FBF96CD0}" srcOrd="0" destOrd="0" presId="urn:microsoft.com/office/officeart/2005/8/layout/vList3"/>
    <dgm:cxn modelId="{BCC7F8A0-CEE5-421D-9F13-23772E0F670B}" type="presParOf" srcId="{B08D4CE0-E3E0-4DBB-BE4B-E1A0D0D7ACA7}" destId="{E5E27A1F-D2B1-4126-AC16-4C0CF166F850}" srcOrd="1" destOrd="0" presId="urn:microsoft.com/office/officeart/2005/8/layout/vList3"/>
    <dgm:cxn modelId="{79110E66-86D9-4FFB-823A-1F5DA2A936DD}" type="presParOf" srcId="{DC9B10BF-85E4-4535-B357-D1447CE55A02}" destId="{C30A01AD-0AD3-4C33-B723-82E6CE17D78F}" srcOrd="11" destOrd="0" presId="urn:microsoft.com/office/officeart/2005/8/layout/vList3"/>
    <dgm:cxn modelId="{AE51AB4A-EB4D-479A-9203-A0E4839B96D6}" type="presParOf" srcId="{DC9B10BF-85E4-4535-B357-D1447CE55A02}" destId="{E6E5A8BA-7213-46BF-8EBE-7EFDA71B1A91}" srcOrd="12" destOrd="0" presId="urn:microsoft.com/office/officeart/2005/8/layout/vList3"/>
    <dgm:cxn modelId="{CEDBC413-0EF6-46BB-A380-28D8BFFAA22B}" type="presParOf" srcId="{E6E5A8BA-7213-46BF-8EBE-7EFDA71B1A91}" destId="{4787FA3B-2C15-40CA-9DB7-FEB7B27CA5E2}" srcOrd="0" destOrd="0" presId="urn:microsoft.com/office/officeart/2005/8/layout/vList3"/>
    <dgm:cxn modelId="{0A82CEEE-4458-4D3F-B3E7-EAF17EDD9C27}" type="presParOf" srcId="{E6E5A8BA-7213-46BF-8EBE-7EFDA71B1A91}" destId="{C189E290-F19B-45F0-A6B1-9BE018ED6EB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BC9FC-BF6F-49A2-8FBC-9F261832D72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AU"/>
        </a:p>
      </dgm:t>
    </dgm:pt>
    <dgm:pt modelId="{43147CF7-53B3-4269-9F58-FDD2DFD4FA0F}">
      <dgm:prSet phldrT="[Text]"/>
      <dgm:spPr/>
      <dgm:t>
        <a:bodyPr/>
        <a:lstStyle/>
        <a:p>
          <a:pPr>
            <a:buFont typeface="Arial" panose="020B0604020202020204" pitchFamily="34" charset="0"/>
            <a:buChar char="•"/>
          </a:pPr>
          <a:r>
            <a:rPr lang="en-US" b="0" i="0" u="none" strike="noStrike" dirty="0">
              <a:effectLst/>
              <a:latin typeface="Avenir Next LT Pro" panose="020B0504020202020204" pitchFamily="34" charset="0"/>
            </a:rPr>
            <a:t>Compare different unsupervised model such as </a:t>
          </a:r>
          <a:r>
            <a:rPr lang="en-US" b="0" i="0" u="none" strike="noStrike" dirty="0" err="1">
              <a:effectLst/>
              <a:latin typeface="Avenir Next LT Pro" panose="020B0504020202020204" pitchFamily="34" charset="0"/>
            </a:rPr>
            <a:t>DBscan</a:t>
          </a:r>
          <a:r>
            <a:rPr lang="en-US" b="0" i="0" u="none" strike="noStrike" dirty="0">
              <a:effectLst/>
              <a:latin typeface="Avenir Next LT Pro" panose="020B0504020202020204" pitchFamily="34" charset="0"/>
            </a:rPr>
            <a:t> , or NLP and word2vec to handle text data in a different way</a:t>
          </a:r>
          <a:endParaRPr lang="en-AU" dirty="0"/>
        </a:p>
      </dgm:t>
    </dgm:pt>
    <dgm:pt modelId="{90D6FD4F-4526-4CCE-A737-83C6076EA928}" type="parTrans" cxnId="{C76F5A9E-0934-48D4-8BD6-67782609EFB2}">
      <dgm:prSet/>
      <dgm:spPr/>
      <dgm:t>
        <a:bodyPr/>
        <a:lstStyle/>
        <a:p>
          <a:endParaRPr lang="en-AU"/>
        </a:p>
      </dgm:t>
    </dgm:pt>
    <dgm:pt modelId="{DE3B1A5A-1197-4BD0-B178-D3C3BA8D6F2F}" type="sibTrans" cxnId="{C76F5A9E-0934-48D4-8BD6-67782609EFB2}">
      <dgm:prSet/>
      <dgm:spPr/>
      <dgm:t>
        <a:bodyPr/>
        <a:lstStyle/>
        <a:p>
          <a:endParaRPr lang="en-AU"/>
        </a:p>
      </dgm:t>
    </dgm:pt>
    <dgm:pt modelId="{1C408514-4D0C-4078-A064-69EF5BD51A6D}">
      <dgm:prSet/>
      <dgm:spPr/>
      <dgm:t>
        <a:bodyPr/>
        <a:lstStyle/>
        <a:p>
          <a:r>
            <a:rPr lang="en-US" b="0" i="0" u="none" strike="noStrike" dirty="0">
              <a:effectLst/>
              <a:latin typeface="Avenir Next LT Pro" panose="020B0504020202020204" pitchFamily="34" charset="0"/>
            </a:rPr>
            <a:t>Spend time reviewing a much larger number of clusters, e.g. &gt; 100, which may provide better results</a:t>
          </a:r>
        </a:p>
      </dgm:t>
    </dgm:pt>
    <dgm:pt modelId="{0A58B4E2-80BC-4DE6-A3BA-1BC710EAFC66}" type="parTrans" cxnId="{FC62EA8C-E610-413E-8331-D9270C3CC924}">
      <dgm:prSet/>
      <dgm:spPr/>
      <dgm:t>
        <a:bodyPr/>
        <a:lstStyle/>
        <a:p>
          <a:endParaRPr lang="en-AU"/>
        </a:p>
      </dgm:t>
    </dgm:pt>
    <dgm:pt modelId="{4B6AFA26-AC5F-40B2-94AD-AEFDDCE67CE9}" type="sibTrans" cxnId="{FC62EA8C-E610-413E-8331-D9270C3CC924}">
      <dgm:prSet/>
      <dgm:spPr/>
      <dgm:t>
        <a:bodyPr/>
        <a:lstStyle/>
        <a:p>
          <a:endParaRPr lang="en-AU"/>
        </a:p>
      </dgm:t>
    </dgm:pt>
    <dgm:pt modelId="{1D0C8EAC-51C1-4E42-8BB5-C35B5B0FE545}">
      <dgm:prSet/>
      <dgm:spPr/>
      <dgm:t>
        <a:bodyPr/>
        <a:lstStyle/>
        <a:p>
          <a:r>
            <a:rPr lang="en-US" b="0" i="0" u="none" strike="noStrike"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b="0" i="0" u="none" strike="noStrike" dirty="0" err="1">
              <a:effectLst/>
              <a:latin typeface="Avenir Next LT Pro" panose="020B0504020202020204" pitchFamily="34" charset="0"/>
            </a:rPr>
            <a:t>Colab</a:t>
          </a:r>
          <a:r>
            <a:rPr lang="en-US" b="0" i="0" u="none" strike="noStrike" dirty="0">
              <a:effectLst/>
              <a:latin typeface="Avenir Next LT Pro" panose="020B0504020202020204" pitchFamily="34" charset="0"/>
            </a:rPr>
            <a:t>-Pro </a:t>
          </a:r>
          <a:r>
            <a:rPr lang="en-US" b="0" i="0" u="none" strike="noStrike" dirty="0" err="1">
              <a:effectLst/>
              <a:latin typeface="Avenir Next LT Pro" panose="020B0504020202020204" pitchFamily="34" charset="0"/>
            </a:rPr>
            <a:t>i,e</a:t>
          </a:r>
          <a:r>
            <a:rPr lang="en-US" b="0" i="0" u="none" strike="noStrike" dirty="0">
              <a:effectLst/>
              <a:latin typeface="Avenir Next LT Pro" panose="020B0504020202020204" pitchFamily="34" charset="0"/>
            </a:rPr>
            <a:t>, &gt; 35 gig  </a:t>
          </a:r>
        </a:p>
      </dgm:t>
    </dgm:pt>
    <dgm:pt modelId="{2DE64C68-9564-43D8-84C1-F20E673DD661}" type="parTrans" cxnId="{E2E66C21-C889-42B5-A95D-08EEF302BF27}">
      <dgm:prSet/>
      <dgm:spPr/>
      <dgm:t>
        <a:bodyPr/>
        <a:lstStyle/>
        <a:p>
          <a:endParaRPr lang="en-AU"/>
        </a:p>
      </dgm:t>
    </dgm:pt>
    <dgm:pt modelId="{49CC558F-A4D1-44D5-A0FB-CAD82D4705C7}" type="sibTrans" cxnId="{E2E66C21-C889-42B5-A95D-08EEF302BF27}">
      <dgm:prSet/>
      <dgm:spPr/>
      <dgm:t>
        <a:bodyPr/>
        <a:lstStyle/>
        <a:p>
          <a:endParaRPr lang="en-AU"/>
        </a:p>
      </dgm:t>
    </dgm:pt>
    <dgm:pt modelId="{8BAD29D9-C79F-4B50-AD3B-19354D9EEB97}">
      <dgm:prSet/>
      <dgm:spPr/>
      <dgm:t>
        <a:bodyPr/>
        <a:lstStyle/>
        <a:p>
          <a:r>
            <a:rPr lang="en-US"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dirty="0">
            <a:latin typeface="Avenir Next LT Pro" panose="020B0504020202020204" pitchFamily="34" charset="0"/>
          </a:endParaRPr>
        </a:p>
      </dgm:t>
    </dgm:pt>
    <dgm:pt modelId="{73764046-587B-4009-99D0-674E445965CE}" type="parTrans" cxnId="{AB0F89D8-FF7A-411C-B1F3-931BB0338B95}">
      <dgm:prSet/>
      <dgm:spPr/>
      <dgm:t>
        <a:bodyPr/>
        <a:lstStyle/>
        <a:p>
          <a:endParaRPr lang="en-AU"/>
        </a:p>
      </dgm:t>
    </dgm:pt>
    <dgm:pt modelId="{86C83993-8350-49FB-829F-6A19A1B80379}" type="sibTrans" cxnId="{AB0F89D8-FF7A-411C-B1F3-931BB0338B95}">
      <dgm:prSet/>
      <dgm:spPr/>
      <dgm:t>
        <a:bodyPr/>
        <a:lstStyle/>
        <a:p>
          <a:endParaRPr lang="en-AU"/>
        </a:p>
      </dgm:t>
    </dgm:pt>
    <dgm:pt modelId="{2FBA9F9B-7727-46C7-8775-F888EAEABC64}" type="pres">
      <dgm:prSet presAssocID="{20CBC9FC-BF6F-49A2-8FBC-9F261832D72D}" presName="diagram" presStyleCnt="0">
        <dgm:presLayoutVars>
          <dgm:dir/>
          <dgm:resizeHandles val="exact"/>
        </dgm:presLayoutVars>
      </dgm:prSet>
      <dgm:spPr/>
    </dgm:pt>
    <dgm:pt modelId="{83436634-D5BA-4BF7-8F4D-6574976A2925}" type="pres">
      <dgm:prSet presAssocID="{43147CF7-53B3-4269-9F58-FDD2DFD4FA0F}" presName="node" presStyleLbl="node1" presStyleIdx="0" presStyleCnt="4" custLinFactNeighborX="1207" custLinFactNeighborY="2816">
        <dgm:presLayoutVars>
          <dgm:bulletEnabled val="1"/>
        </dgm:presLayoutVars>
      </dgm:prSet>
      <dgm:spPr/>
    </dgm:pt>
    <dgm:pt modelId="{7D310FE6-A031-4197-A1B5-2466E820A1E6}" type="pres">
      <dgm:prSet presAssocID="{DE3B1A5A-1197-4BD0-B178-D3C3BA8D6F2F}" presName="sibTrans" presStyleCnt="0"/>
      <dgm:spPr/>
    </dgm:pt>
    <dgm:pt modelId="{C43364B5-C1FB-48B9-A2E1-82EAF3119D30}" type="pres">
      <dgm:prSet presAssocID="{1C408514-4D0C-4078-A064-69EF5BD51A6D}" presName="node" presStyleLbl="node1" presStyleIdx="1" presStyleCnt="4">
        <dgm:presLayoutVars>
          <dgm:bulletEnabled val="1"/>
        </dgm:presLayoutVars>
      </dgm:prSet>
      <dgm:spPr/>
    </dgm:pt>
    <dgm:pt modelId="{7343F862-69CD-4F7E-B52E-3036123EFD30}" type="pres">
      <dgm:prSet presAssocID="{4B6AFA26-AC5F-40B2-94AD-AEFDDCE67CE9}" presName="sibTrans" presStyleCnt="0"/>
      <dgm:spPr/>
    </dgm:pt>
    <dgm:pt modelId="{AE2D14A9-1EFE-4230-899E-97611D54E125}" type="pres">
      <dgm:prSet presAssocID="{1D0C8EAC-51C1-4E42-8BB5-C35B5B0FE545}" presName="node" presStyleLbl="node1" presStyleIdx="2" presStyleCnt="4">
        <dgm:presLayoutVars>
          <dgm:bulletEnabled val="1"/>
        </dgm:presLayoutVars>
      </dgm:prSet>
      <dgm:spPr/>
    </dgm:pt>
    <dgm:pt modelId="{FCF83D74-408E-4EC6-A61A-020FF2C30E18}" type="pres">
      <dgm:prSet presAssocID="{49CC558F-A4D1-44D5-A0FB-CAD82D4705C7}" presName="sibTrans" presStyleCnt="0"/>
      <dgm:spPr/>
    </dgm:pt>
    <dgm:pt modelId="{9F50C6CA-84D5-44C4-9BB9-44D1B0C45DFB}" type="pres">
      <dgm:prSet presAssocID="{8BAD29D9-C79F-4B50-AD3B-19354D9EEB97}" presName="node" presStyleLbl="node1" presStyleIdx="3" presStyleCnt="4">
        <dgm:presLayoutVars>
          <dgm:bulletEnabled val="1"/>
        </dgm:presLayoutVars>
      </dgm:prSet>
      <dgm:spPr/>
    </dgm:pt>
  </dgm:ptLst>
  <dgm:cxnLst>
    <dgm:cxn modelId="{E2E66C21-C889-42B5-A95D-08EEF302BF27}" srcId="{20CBC9FC-BF6F-49A2-8FBC-9F261832D72D}" destId="{1D0C8EAC-51C1-4E42-8BB5-C35B5B0FE545}" srcOrd="2" destOrd="0" parTransId="{2DE64C68-9564-43D8-84C1-F20E673DD661}" sibTransId="{49CC558F-A4D1-44D5-A0FB-CAD82D4705C7}"/>
    <dgm:cxn modelId="{E3B35333-ABCF-4E48-BB08-0580DEB73BE4}" type="presOf" srcId="{8BAD29D9-C79F-4B50-AD3B-19354D9EEB97}" destId="{9F50C6CA-84D5-44C4-9BB9-44D1B0C45DFB}" srcOrd="0" destOrd="0" presId="urn:microsoft.com/office/officeart/2005/8/layout/default"/>
    <dgm:cxn modelId="{FC62EA8C-E610-413E-8331-D9270C3CC924}" srcId="{20CBC9FC-BF6F-49A2-8FBC-9F261832D72D}" destId="{1C408514-4D0C-4078-A064-69EF5BD51A6D}" srcOrd="1" destOrd="0" parTransId="{0A58B4E2-80BC-4DE6-A3BA-1BC710EAFC66}" sibTransId="{4B6AFA26-AC5F-40B2-94AD-AEFDDCE67CE9}"/>
    <dgm:cxn modelId="{FCF55B8D-9B68-470D-A119-5AE1A9877E31}" type="presOf" srcId="{43147CF7-53B3-4269-9F58-FDD2DFD4FA0F}" destId="{83436634-D5BA-4BF7-8F4D-6574976A2925}" srcOrd="0" destOrd="0" presId="urn:microsoft.com/office/officeart/2005/8/layout/default"/>
    <dgm:cxn modelId="{C76F5A9E-0934-48D4-8BD6-67782609EFB2}" srcId="{20CBC9FC-BF6F-49A2-8FBC-9F261832D72D}" destId="{43147CF7-53B3-4269-9F58-FDD2DFD4FA0F}" srcOrd="0" destOrd="0" parTransId="{90D6FD4F-4526-4CCE-A737-83C6076EA928}" sibTransId="{DE3B1A5A-1197-4BD0-B178-D3C3BA8D6F2F}"/>
    <dgm:cxn modelId="{7B40F8BF-24F6-4771-9D23-1B6D2576D6E7}" type="presOf" srcId="{1D0C8EAC-51C1-4E42-8BB5-C35B5B0FE545}" destId="{AE2D14A9-1EFE-4230-899E-97611D54E125}" srcOrd="0" destOrd="0" presId="urn:microsoft.com/office/officeart/2005/8/layout/default"/>
    <dgm:cxn modelId="{E8D813C3-935F-4837-97FA-E7E2165B0402}" type="presOf" srcId="{1C408514-4D0C-4078-A064-69EF5BD51A6D}" destId="{C43364B5-C1FB-48B9-A2E1-82EAF3119D30}" srcOrd="0" destOrd="0" presId="urn:microsoft.com/office/officeart/2005/8/layout/default"/>
    <dgm:cxn modelId="{AB0F89D8-FF7A-411C-B1F3-931BB0338B95}" srcId="{20CBC9FC-BF6F-49A2-8FBC-9F261832D72D}" destId="{8BAD29D9-C79F-4B50-AD3B-19354D9EEB97}" srcOrd="3" destOrd="0" parTransId="{73764046-587B-4009-99D0-674E445965CE}" sibTransId="{86C83993-8350-49FB-829F-6A19A1B80379}"/>
    <dgm:cxn modelId="{0130CDF3-FCF7-4239-B6C2-E0F63E6A2C9F}" type="presOf" srcId="{20CBC9FC-BF6F-49A2-8FBC-9F261832D72D}" destId="{2FBA9F9B-7727-46C7-8775-F888EAEABC64}" srcOrd="0" destOrd="0" presId="urn:microsoft.com/office/officeart/2005/8/layout/default"/>
    <dgm:cxn modelId="{7C3471E8-57B3-4E7F-8B1F-D510D038DEF0}" type="presParOf" srcId="{2FBA9F9B-7727-46C7-8775-F888EAEABC64}" destId="{83436634-D5BA-4BF7-8F4D-6574976A2925}" srcOrd="0" destOrd="0" presId="urn:microsoft.com/office/officeart/2005/8/layout/default"/>
    <dgm:cxn modelId="{07CF2EC1-F27A-4BF6-A4DE-9D19691E927D}" type="presParOf" srcId="{2FBA9F9B-7727-46C7-8775-F888EAEABC64}" destId="{7D310FE6-A031-4197-A1B5-2466E820A1E6}" srcOrd="1" destOrd="0" presId="urn:microsoft.com/office/officeart/2005/8/layout/default"/>
    <dgm:cxn modelId="{91D9C761-47C5-4A48-87DD-5321535F1934}" type="presParOf" srcId="{2FBA9F9B-7727-46C7-8775-F888EAEABC64}" destId="{C43364B5-C1FB-48B9-A2E1-82EAF3119D30}" srcOrd="2" destOrd="0" presId="urn:microsoft.com/office/officeart/2005/8/layout/default"/>
    <dgm:cxn modelId="{805DC96A-C368-45F4-8C59-3006B069CFAA}" type="presParOf" srcId="{2FBA9F9B-7727-46C7-8775-F888EAEABC64}" destId="{7343F862-69CD-4F7E-B52E-3036123EFD30}" srcOrd="3" destOrd="0" presId="urn:microsoft.com/office/officeart/2005/8/layout/default"/>
    <dgm:cxn modelId="{3D716DE3-C18E-47A6-B195-1EB0092F2D01}" type="presParOf" srcId="{2FBA9F9B-7727-46C7-8775-F888EAEABC64}" destId="{AE2D14A9-1EFE-4230-899E-97611D54E125}" srcOrd="4" destOrd="0" presId="urn:microsoft.com/office/officeart/2005/8/layout/default"/>
    <dgm:cxn modelId="{71500E31-18B7-44C9-B0FD-6FE5883C7840}" type="presParOf" srcId="{2FBA9F9B-7727-46C7-8775-F888EAEABC64}" destId="{FCF83D74-408E-4EC6-A61A-020FF2C30E18}" srcOrd="5" destOrd="0" presId="urn:microsoft.com/office/officeart/2005/8/layout/default"/>
    <dgm:cxn modelId="{BD5EB3E4-C496-41DC-B580-64D959AD25CD}" type="presParOf" srcId="{2FBA9F9B-7727-46C7-8775-F888EAEABC64}" destId="{9F50C6CA-84D5-44C4-9BB9-44D1B0C45DF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BE5E2-C258-4DE7-BEFA-9FA8684706A5}"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AU"/>
        </a:p>
      </dgm:t>
    </dgm:pt>
    <dgm:pt modelId="{FF51C574-AF72-4DD5-8F49-43210A1D45E5}">
      <dgm:prSet phldrT="[Text]"/>
      <dgm:spPr/>
      <dgm:t>
        <a:bodyPr/>
        <a:lstStyle/>
        <a:p>
          <a:pPr>
            <a:buSzPts val="1400"/>
            <a:buChar char="◈"/>
          </a:pPr>
          <a:r>
            <a:rPr lang="en-US">
              <a:latin typeface="Avenir Next LT Pro" panose="020B0504020202020204" pitchFamily="34" charset="0"/>
            </a:rPr>
            <a:t>Seek feedback from users on our recommendation to enable further refinement of the machine learning model</a:t>
          </a:r>
          <a:endParaRPr lang="en-AU" dirty="0"/>
        </a:p>
      </dgm:t>
    </dgm:pt>
    <dgm:pt modelId="{EE79D1A4-2823-4F93-9778-3E9EBFD0192A}" type="parTrans" cxnId="{5177BBFA-7433-490A-B484-9BCAF7F14043}">
      <dgm:prSet/>
      <dgm:spPr/>
      <dgm:t>
        <a:bodyPr/>
        <a:lstStyle/>
        <a:p>
          <a:endParaRPr lang="en-AU"/>
        </a:p>
      </dgm:t>
    </dgm:pt>
    <dgm:pt modelId="{5F3C3FFA-478D-4B83-AA70-DE451A5814AA}" type="sibTrans" cxnId="{5177BBFA-7433-490A-B484-9BCAF7F1404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AU"/>
        </a:p>
      </dgm:t>
    </dgm:pt>
    <dgm:pt modelId="{E218A9A6-204D-414A-B6F8-0910C6EC2E9B}">
      <dgm:prSet/>
      <dgm:spPr/>
      <dgm:t>
        <a:bodyPr/>
        <a:lstStyle/>
        <a:p>
          <a:r>
            <a:rPr lang="en-US">
              <a:latin typeface="Avenir Next LT Pro" panose="020B0504020202020204" pitchFamily="34" charset="0"/>
            </a:rPr>
            <a:t>Provide reviewing capabilities to grow the dataset for machine learning</a:t>
          </a:r>
          <a:endParaRPr lang="en-US" dirty="0">
            <a:latin typeface="Avenir Next LT Pro" panose="020B0504020202020204" pitchFamily="34" charset="0"/>
          </a:endParaRPr>
        </a:p>
      </dgm:t>
    </dgm:pt>
    <dgm:pt modelId="{E532841C-80C0-4669-ADB1-B04B465C0245}" type="parTrans" cxnId="{FB74B616-2098-4F36-86B7-3B9EBA087666}">
      <dgm:prSet/>
      <dgm:spPr/>
      <dgm:t>
        <a:bodyPr/>
        <a:lstStyle/>
        <a:p>
          <a:endParaRPr lang="en-AU"/>
        </a:p>
      </dgm:t>
    </dgm:pt>
    <dgm:pt modelId="{8F584EE7-7802-42DC-B0D2-0444B538C860}" type="sibTrans" cxnId="{FB74B616-2098-4F36-86B7-3B9EBA08766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FDF60221-E1F7-49FF-81B7-44C93410D51A}">
      <dgm:prSet/>
      <dgm:spPr/>
      <dgm:t>
        <a:bodyPr/>
        <a:lstStyle/>
        <a:p>
          <a:r>
            <a:rPr lang="en-US" dirty="0">
              <a:latin typeface="Avenir Next LT Pro" panose="020B0504020202020204" pitchFamily="34" charset="0"/>
            </a:rPr>
            <a:t>Include information scraped from brewery websites or snippets from reviews (e.g. top review and / or lowest review)</a:t>
          </a:r>
        </a:p>
      </dgm:t>
    </dgm:pt>
    <dgm:pt modelId="{B88D18C1-2415-4873-8750-005BABB40B0B}" type="parTrans" cxnId="{713BD1B4-6710-4388-A7E2-08D3F36BFD91}">
      <dgm:prSet/>
      <dgm:spPr/>
      <dgm:t>
        <a:bodyPr/>
        <a:lstStyle/>
        <a:p>
          <a:endParaRPr lang="en-AU"/>
        </a:p>
      </dgm:t>
    </dgm:pt>
    <dgm:pt modelId="{66989171-A8A5-4FEB-8A5E-FDE0612715D7}" type="sibTrans" cxnId="{713BD1B4-6710-4388-A7E2-08D3F36BFD9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47B47FE0-85C5-45A6-B6F6-393AC0482D86}">
      <dgm:prSet/>
      <dgm:spPr/>
      <dgm:t>
        <a:bodyPr/>
        <a:lstStyle/>
        <a:p>
          <a:r>
            <a:rPr lang="en-US" dirty="0">
              <a:latin typeface="Avenir Next LT Pro" panose="020B0504020202020204" pitchFamily="34" charset="0"/>
            </a:rPr>
            <a:t>Include photo of recommended beer</a:t>
          </a:r>
        </a:p>
      </dgm:t>
    </dgm:pt>
    <dgm:pt modelId="{0C13A970-13A5-45B9-99F9-EFF94683C53E}" type="parTrans" cxnId="{AE048A39-DE1D-452A-87B8-2D2B7026D81B}">
      <dgm:prSet/>
      <dgm:spPr/>
      <dgm:t>
        <a:bodyPr/>
        <a:lstStyle/>
        <a:p>
          <a:endParaRPr lang="en-AU"/>
        </a:p>
      </dgm:t>
    </dgm:pt>
    <dgm:pt modelId="{53B4E119-36EA-4E5C-8EBA-F4E4ABFA447D}" type="sibTrans" cxnId="{AE048A39-DE1D-452A-87B8-2D2B7026D81B}">
      <dgm:prSet/>
      <dgm:spPr/>
      <dgm:t>
        <a:bodyPr/>
        <a:lstStyle/>
        <a:p>
          <a:endParaRPr lang="en-AU"/>
        </a:p>
      </dgm:t>
    </dgm:pt>
    <dgm:pt modelId="{8672D22D-B306-40A7-AE54-44A4A9C839BA}" type="pres">
      <dgm:prSet presAssocID="{271BE5E2-C258-4DE7-BEFA-9FA8684706A5}" presName="Name0" presStyleCnt="0">
        <dgm:presLayoutVars>
          <dgm:chMax val="21"/>
          <dgm:chPref val="21"/>
        </dgm:presLayoutVars>
      </dgm:prSet>
      <dgm:spPr/>
    </dgm:pt>
    <dgm:pt modelId="{D3F4813A-752F-451D-B107-A6D03482D973}" type="pres">
      <dgm:prSet presAssocID="{FF51C574-AF72-4DD5-8F49-43210A1D45E5}" presName="text1" presStyleCnt="0"/>
      <dgm:spPr/>
    </dgm:pt>
    <dgm:pt modelId="{FAB45E6C-490D-4560-8513-D7283B6097E7}" type="pres">
      <dgm:prSet presAssocID="{FF51C574-AF72-4DD5-8F49-43210A1D45E5}" presName="textRepeatNode" presStyleLbl="alignNode1" presStyleIdx="0" presStyleCnt="4">
        <dgm:presLayoutVars>
          <dgm:chMax val="0"/>
          <dgm:chPref val="0"/>
          <dgm:bulletEnabled val="1"/>
        </dgm:presLayoutVars>
      </dgm:prSet>
      <dgm:spPr/>
    </dgm:pt>
    <dgm:pt modelId="{1634DF2E-F46D-4503-ADA7-62C2C3C47EF5}" type="pres">
      <dgm:prSet presAssocID="{FF51C574-AF72-4DD5-8F49-43210A1D45E5}" presName="textaccent1" presStyleCnt="0"/>
      <dgm:spPr/>
    </dgm:pt>
    <dgm:pt modelId="{2EDE3BA3-86F6-4C7A-91FB-EEB484A1DB8D}" type="pres">
      <dgm:prSet presAssocID="{FF51C574-AF72-4DD5-8F49-43210A1D45E5}" presName="accentRepeatNode" presStyleLbl="solidAlignAcc1" presStyleIdx="0" presStyleCnt="8"/>
      <dgm:spPr/>
    </dgm:pt>
    <dgm:pt modelId="{1D78B6E5-2E9F-4AE0-829D-CAF517D1D24B}" type="pres">
      <dgm:prSet presAssocID="{5F3C3FFA-478D-4B83-AA70-DE451A5814AA}" presName="image1" presStyleCnt="0"/>
      <dgm:spPr/>
    </dgm:pt>
    <dgm:pt modelId="{885B72F0-6C5E-40E6-950D-DF80AD5D3DBE}" type="pres">
      <dgm:prSet presAssocID="{5F3C3FFA-478D-4B83-AA70-DE451A5814AA}" presName="imageRepeatNode" presStyleLbl="alignAcc1" presStyleIdx="0" presStyleCnt="4"/>
      <dgm:spPr/>
    </dgm:pt>
    <dgm:pt modelId="{FE20FE2D-FA56-40CF-A2DA-14E5B9BC0FDC}" type="pres">
      <dgm:prSet presAssocID="{5F3C3FFA-478D-4B83-AA70-DE451A5814AA}" presName="imageaccent1" presStyleCnt="0"/>
      <dgm:spPr/>
    </dgm:pt>
    <dgm:pt modelId="{90E21020-5A21-4803-9E12-8F3868EA7B9D}" type="pres">
      <dgm:prSet presAssocID="{5F3C3FFA-478D-4B83-AA70-DE451A5814AA}" presName="accentRepeatNode" presStyleLbl="solidAlignAcc1" presStyleIdx="1" presStyleCnt="8"/>
      <dgm:spPr/>
    </dgm:pt>
    <dgm:pt modelId="{6A46C68D-B1F7-4A10-A1A2-D9CEFB5D2199}" type="pres">
      <dgm:prSet presAssocID="{E218A9A6-204D-414A-B6F8-0910C6EC2E9B}" presName="text2" presStyleCnt="0"/>
      <dgm:spPr/>
    </dgm:pt>
    <dgm:pt modelId="{6610A652-7885-4872-AAB5-48435AAEEA14}" type="pres">
      <dgm:prSet presAssocID="{E218A9A6-204D-414A-B6F8-0910C6EC2E9B}" presName="textRepeatNode" presStyleLbl="alignNode1" presStyleIdx="1" presStyleCnt="4">
        <dgm:presLayoutVars>
          <dgm:chMax val="0"/>
          <dgm:chPref val="0"/>
          <dgm:bulletEnabled val="1"/>
        </dgm:presLayoutVars>
      </dgm:prSet>
      <dgm:spPr/>
    </dgm:pt>
    <dgm:pt modelId="{B1960CD6-A723-416D-AF8D-816FDC23A83F}" type="pres">
      <dgm:prSet presAssocID="{E218A9A6-204D-414A-B6F8-0910C6EC2E9B}" presName="textaccent2" presStyleCnt="0"/>
      <dgm:spPr/>
    </dgm:pt>
    <dgm:pt modelId="{3C0ABD95-F34F-4290-B8A2-E2F2B5572C8B}" type="pres">
      <dgm:prSet presAssocID="{E218A9A6-204D-414A-B6F8-0910C6EC2E9B}" presName="accentRepeatNode" presStyleLbl="solidAlignAcc1" presStyleIdx="2" presStyleCnt="8"/>
      <dgm:spPr/>
    </dgm:pt>
    <dgm:pt modelId="{7B95DCFE-8E26-41F3-BABD-846248650E16}" type="pres">
      <dgm:prSet presAssocID="{8F584EE7-7802-42DC-B0D2-0444B538C860}" presName="image2" presStyleCnt="0"/>
      <dgm:spPr/>
    </dgm:pt>
    <dgm:pt modelId="{5B78C416-DB2A-4D1E-9325-98FEF9D06D44}" type="pres">
      <dgm:prSet presAssocID="{8F584EE7-7802-42DC-B0D2-0444B538C860}" presName="imageRepeatNode" presStyleLbl="alignAcc1" presStyleIdx="1" presStyleCnt="4"/>
      <dgm:spPr/>
    </dgm:pt>
    <dgm:pt modelId="{404D2525-021C-47CD-809F-A9A1D40EB685}" type="pres">
      <dgm:prSet presAssocID="{8F584EE7-7802-42DC-B0D2-0444B538C860}" presName="imageaccent2" presStyleCnt="0"/>
      <dgm:spPr/>
    </dgm:pt>
    <dgm:pt modelId="{5510014C-AD2F-4847-BE83-ADAE92B4A5E2}" type="pres">
      <dgm:prSet presAssocID="{8F584EE7-7802-42DC-B0D2-0444B538C860}" presName="accentRepeatNode" presStyleLbl="solidAlignAcc1" presStyleIdx="3" presStyleCnt="8"/>
      <dgm:spPr/>
    </dgm:pt>
    <dgm:pt modelId="{125560EF-FFDA-4959-9435-D460829827AD}" type="pres">
      <dgm:prSet presAssocID="{FDF60221-E1F7-49FF-81B7-44C93410D51A}" presName="text3" presStyleCnt="0"/>
      <dgm:spPr/>
    </dgm:pt>
    <dgm:pt modelId="{6D99FA51-143D-4CC3-8778-8E24A4F5BE9F}" type="pres">
      <dgm:prSet presAssocID="{FDF60221-E1F7-49FF-81B7-44C93410D51A}" presName="textRepeatNode" presStyleLbl="alignNode1" presStyleIdx="2" presStyleCnt="4">
        <dgm:presLayoutVars>
          <dgm:chMax val="0"/>
          <dgm:chPref val="0"/>
          <dgm:bulletEnabled val="1"/>
        </dgm:presLayoutVars>
      </dgm:prSet>
      <dgm:spPr/>
    </dgm:pt>
    <dgm:pt modelId="{060AD6E3-6F27-41DD-B0BF-58963FAA5F2C}" type="pres">
      <dgm:prSet presAssocID="{FDF60221-E1F7-49FF-81B7-44C93410D51A}" presName="textaccent3" presStyleCnt="0"/>
      <dgm:spPr/>
    </dgm:pt>
    <dgm:pt modelId="{7DDF76EC-BF2C-4BC5-A2FA-74BC268EA50A}" type="pres">
      <dgm:prSet presAssocID="{FDF60221-E1F7-49FF-81B7-44C93410D51A}" presName="accentRepeatNode" presStyleLbl="solidAlignAcc1" presStyleIdx="4" presStyleCnt="8"/>
      <dgm:spPr/>
    </dgm:pt>
    <dgm:pt modelId="{9F52DCB7-B4FA-4B1C-8B83-EA7947A1A76E}" type="pres">
      <dgm:prSet presAssocID="{66989171-A8A5-4FEB-8A5E-FDE0612715D7}" presName="image3" presStyleCnt="0"/>
      <dgm:spPr/>
    </dgm:pt>
    <dgm:pt modelId="{42FE97CC-2481-4268-977C-3D659B8E7225}" type="pres">
      <dgm:prSet presAssocID="{66989171-A8A5-4FEB-8A5E-FDE0612715D7}" presName="imageRepeatNode" presStyleLbl="alignAcc1" presStyleIdx="2" presStyleCnt="4"/>
      <dgm:spPr/>
    </dgm:pt>
    <dgm:pt modelId="{2F122ACA-0C14-4DB7-B0CF-386EC67C1B68}" type="pres">
      <dgm:prSet presAssocID="{66989171-A8A5-4FEB-8A5E-FDE0612715D7}" presName="imageaccent3" presStyleCnt="0"/>
      <dgm:spPr/>
    </dgm:pt>
    <dgm:pt modelId="{40026E2C-7589-4B20-8359-D2A3F68E3A22}" type="pres">
      <dgm:prSet presAssocID="{66989171-A8A5-4FEB-8A5E-FDE0612715D7}" presName="accentRepeatNode" presStyleLbl="solidAlignAcc1" presStyleIdx="5" presStyleCnt="8"/>
      <dgm:spPr/>
    </dgm:pt>
    <dgm:pt modelId="{35FC9EB4-3152-4641-9533-3763AF32B9C4}" type="pres">
      <dgm:prSet presAssocID="{47B47FE0-85C5-45A6-B6F6-393AC0482D86}" presName="text4" presStyleCnt="0"/>
      <dgm:spPr/>
    </dgm:pt>
    <dgm:pt modelId="{89CF1A7B-1968-4D38-925F-42EB0D4E6A5A}" type="pres">
      <dgm:prSet presAssocID="{47B47FE0-85C5-45A6-B6F6-393AC0482D86}" presName="textRepeatNode" presStyleLbl="alignNode1" presStyleIdx="3" presStyleCnt="4">
        <dgm:presLayoutVars>
          <dgm:chMax val="0"/>
          <dgm:chPref val="0"/>
          <dgm:bulletEnabled val="1"/>
        </dgm:presLayoutVars>
      </dgm:prSet>
      <dgm:spPr/>
    </dgm:pt>
    <dgm:pt modelId="{C2769220-EC5F-4F1C-94CC-535E332EFBC9}" type="pres">
      <dgm:prSet presAssocID="{47B47FE0-85C5-45A6-B6F6-393AC0482D86}" presName="textaccent4" presStyleCnt="0"/>
      <dgm:spPr/>
    </dgm:pt>
    <dgm:pt modelId="{3344D2DB-E468-4FD5-BB04-AE32AAA84A60}" type="pres">
      <dgm:prSet presAssocID="{47B47FE0-85C5-45A6-B6F6-393AC0482D86}" presName="accentRepeatNode" presStyleLbl="solidAlignAcc1" presStyleIdx="6" presStyleCnt="8"/>
      <dgm:spPr/>
    </dgm:pt>
    <dgm:pt modelId="{8E5CCA21-0990-4CFA-8CF6-0961C78BF801}" type="pres">
      <dgm:prSet presAssocID="{53B4E119-36EA-4E5C-8EBA-F4E4ABFA447D}" presName="image4" presStyleCnt="0"/>
      <dgm:spPr/>
    </dgm:pt>
    <dgm:pt modelId="{D6A888B9-6FC4-4706-B71C-8AA20F0B571E}" type="pres">
      <dgm:prSet presAssocID="{53B4E119-36EA-4E5C-8EBA-F4E4ABFA447D}" presName="imageRepeatNode" presStyleLbl="alignAcc1" presStyleIdx="3" presStyleCnt="4"/>
      <dgm:spPr/>
    </dgm:pt>
    <dgm:pt modelId="{4AACABDB-46E4-4A5B-A8EB-6B6D7F568F69}" type="pres">
      <dgm:prSet presAssocID="{53B4E119-36EA-4E5C-8EBA-F4E4ABFA447D}" presName="imageaccent4" presStyleCnt="0"/>
      <dgm:spPr/>
    </dgm:pt>
    <dgm:pt modelId="{ED53D263-0FB3-402E-86AA-6DD853342F73}" type="pres">
      <dgm:prSet presAssocID="{53B4E119-36EA-4E5C-8EBA-F4E4ABFA447D}" presName="accentRepeatNode" presStyleLbl="solidAlignAcc1" presStyleIdx="7" presStyleCnt="8"/>
      <dgm:spPr/>
    </dgm:pt>
  </dgm:ptLst>
  <dgm:cxnLst>
    <dgm:cxn modelId="{E0B28016-5913-4DF6-96A0-A4F587915B0E}" type="presOf" srcId="{FDF60221-E1F7-49FF-81B7-44C93410D51A}" destId="{6D99FA51-143D-4CC3-8778-8E24A4F5BE9F}" srcOrd="0" destOrd="0" presId="urn:microsoft.com/office/officeart/2008/layout/HexagonCluster"/>
    <dgm:cxn modelId="{FB74B616-2098-4F36-86B7-3B9EBA087666}" srcId="{271BE5E2-C258-4DE7-BEFA-9FA8684706A5}" destId="{E218A9A6-204D-414A-B6F8-0910C6EC2E9B}" srcOrd="1" destOrd="0" parTransId="{E532841C-80C0-4669-ADB1-B04B465C0245}" sibTransId="{8F584EE7-7802-42DC-B0D2-0444B538C860}"/>
    <dgm:cxn modelId="{AE048A39-DE1D-452A-87B8-2D2B7026D81B}" srcId="{271BE5E2-C258-4DE7-BEFA-9FA8684706A5}" destId="{47B47FE0-85C5-45A6-B6F6-393AC0482D86}" srcOrd="3" destOrd="0" parTransId="{0C13A970-13A5-45B9-99F9-EFF94683C53E}" sibTransId="{53B4E119-36EA-4E5C-8EBA-F4E4ABFA447D}"/>
    <dgm:cxn modelId="{1AECF344-965F-4151-BCDA-E0530F9EAA6B}" type="presOf" srcId="{47B47FE0-85C5-45A6-B6F6-393AC0482D86}" destId="{89CF1A7B-1968-4D38-925F-42EB0D4E6A5A}" srcOrd="0" destOrd="0" presId="urn:microsoft.com/office/officeart/2008/layout/HexagonCluster"/>
    <dgm:cxn modelId="{E617FC67-AE79-4415-87C6-B47E4BAF7209}" type="presOf" srcId="{66989171-A8A5-4FEB-8A5E-FDE0612715D7}" destId="{42FE97CC-2481-4268-977C-3D659B8E7225}" srcOrd="0" destOrd="0" presId="urn:microsoft.com/office/officeart/2008/layout/HexagonCluster"/>
    <dgm:cxn modelId="{CB3C4273-50B3-47CB-94D8-5FEBDC474B0D}" type="presOf" srcId="{5F3C3FFA-478D-4B83-AA70-DE451A5814AA}" destId="{885B72F0-6C5E-40E6-950D-DF80AD5D3DBE}" srcOrd="0" destOrd="0" presId="urn:microsoft.com/office/officeart/2008/layout/HexagonCluster"/>
    <dgm:cxn modelId="{D70A8689-4EFC-4594-9C45-CC008841941E}" type="presOf" srcId="{271BE5E2-C258-4DE7-BEFA-9FA8684706A5}" destId="{8672D22D-B306-40A7-AE54-44A4A9C839BA}" srcOrd="0" destOrd="0" presId="urn:microsoft.com/office/officeart/2008/layout/HexagonCluster"/>
    <dgm:cxn modelId="{713BD1B4-6710-4388-A7E2-08D3F36BFD91}" srcId="{271BE5E2-C258-4DE7-BEFA-9FA8684706A5}" destId="{FDF60221-E1F7-49FF-81B7-44C93410D51A}" srcOrd="2" destOrd="0" parTransId="{B88D18C1-2415-4873-8750-005BABB40B0B}" sibTransId="{66989171-A8A5-4FEB-8A5E-FDE0612715D7}"/>
    <dgm:cxn modelId="{BAAE5BBC-727C-47AC-8228-47CD9BC5CDF1}" type="presOf" srcId="{53B4E119-36EA-4E5C-8EBA-F4E4ABFA447D}" destId="{D6A888B9-6FC4-4706-B71C-8AA20F0B571E}" srcOrd="0" destOrd="0" presId="urn:microsoft.com/office/officeart/2008/layout/HexagonCluster"/>
    <dgm:cxn modelId="{6DB074CE-A4C9-45C2-9B25-1286D4B8DDB2}" type="presOf" srcId="{FF51C574-AF72-4DD5-8F49-43210A1D45E5}" destId="{FAB45E6C-490D-4560-8513-D7283B6097E7}" srcOrd="0" destOrd="0" presId="urn:microsoft.com/office/officeart/2008/layout/HexagonCluster"/>
    <dgm:cxn modelId="{9FDD14D4-5923-43B7-AF1B-8E98542C11E6}" type="presOf" srcId="{8F584EE7-7802-42DC-B0D2-0444B538C860}" destId="{5B78C416-DB2A-4D1E-9325-98FEF9D06D44}" srcOrd="0" destOrd="0" presId="urn:microsoft.com/office/officeart/2008/layout/HexagonCluster"/>
    <dgm:cxn modelId="{900039F5-4F80-42F3-9D16-0E77F2707AB1}" type="presOf" srcId="{E218A9A6-204D-414A-B6F8-0910C6EC2E9B}" destId="{6610A652-7885-4872-AAB5-48435AAEEA14}" srcOrd="0" destOrd="0" presId="urn:microsoft.com/office/officeart/2008/layout/HexagonCluster"/>
    <dgm:cxn modelId="{5177BBFA-7433-490A-B484-9BCAF7F14043}" srcId="{271BE5E2-C258-4DE7-BEFA-9FA8684706A5}" destId="{FF51C574-AF72-4DD5-8F49-43210A1D45E5}" srcOrd="0" destOrd="0" parTransId="{EE79D1A4-2823-4F93-9778-3E9EBFD0192A}" sibTransId="{5F3C3FFA-478D-4B83-AA70-DE451A5814AA}"/>
    <dgm:cxn modelId="{56892CAA-922E-4A75-AE07-08EB0E5DB40B}" type="presParOf" srcId="{8672D22D-B306-40A7-AE54-44A4A9C839BA}" destId="{D3F4813A-752F-451D-B107-A6D03482D973}" srcOrd="0" destOrd="0" presId="urn:microsoft.com/office/officeart/2008/layout/HexagonCluster"/>
    <dgm:cxn modelId="{62C6B7C8-9FCE-42F7-A31B-08965748BA7F}" type="presParOf" srcId="{D3F4813A-752F-451D-B107-A6D03482D973}" destId="{FAB45E6C-490D-4560-8513-D7283B6097E7}" srcOrd="0" destOrd="0" presId="urn:microsoft.com/office/officeart/2008/layout/HexagonCluster"/>
    <dgm:cxn modelId="{75376EF4-65B1-488D-A543-100EB143166A}" type="presParOf" srcId="{8672D22D-B306-40A7-AE54-44A4A9C839BA}" destId="{1634DF2E-F46D-4503-ADA7-62C2C3C47EF5}" srcOrd="1" destOrd="0" presId="urn:microsoft.com/office/officeart/2008/layout/HexagonCluster"/>
    <dgm:cxn modelId="{BDFA3DB1-885A-4F46-94DF-845A0B139660}" type="presParOf" srcId="{1634DF2E-F46D-4503-ADA7-62C2C3C47EF5}" destId="{2EDE3BA3-86F6-4C7A-91FB-EEB484A1DB8D}" srcOrd="0" destOrd="0" presId="urn:microsoft.com/office/officeart/2008/layout/HexagonCluster"/>
    <dgm:cxn modelId="{76AC83CF-B328-478F-9A55-BF9D39380A32}" type="presParOf" srcId="{8672D22D-B306-40A7-AE54-44A4A9C839BA}" destId="{1D78B6E5-2E9F-4AE0-829D-CAF517D1D24B}" srcOrd="2" destOrd="0" presId="urn:microsoft.com/office/officeart/2008/layout/HexagonCluster"/>
    <dgm:cxn modelId="{1C9188EE-9005-4312-907F-F1AB8CDA4F8A}" type="presParOf" srcId="{1D78B6E5-2E9F-4AE0-829D-CAF517D1D24B}" destId="{885B72F0-6C5E-40E6-950D-DF80AD5D3DBE}" srcOrd="0" destOrd="0" presId="urn:microsoft.com/office/officeart/2008/layout/HexagonCluster"/>
    <dgm:cxn modelId="{14AAE007-0043-4608-AC61-875F8315FE41}" type="presParOf" srcId="{8672D22D-B306-40A7-AE54-44A4A9C839BA}" destId="{FE20FE2D-FA56-40CF-A2DA-14E5B9BC0FDC}" srcOrd="3" destOrd="0" presId="urn:microsoft.com/office/officeart/2008/layout/HexagonCluster"/>
    <dgm:cxn modelId="{C4FC1F52-F821-430C-8F43-20F858BE5B0B}" type="presParOf" srcId="{FE20FE2D-FA56-40CF-A2DA-14E5B9BC0FDC}" destId="{90E21020-5A21-4803-9E12-8F3868EA7B9D}" srcOrd="0" destOrd="0" presId="urn:microsoft.com/office/officeart/2008/layout/HexagonCluster"/>
    <dgm:cxn modelId="{8E3B2919-6CDB-44EA-B373-71CCB47B9857}" type="presParOf" srcId="{8672D22D-B306-40A7-AE54-44A4A9C839BA}" destId="{6A46C68D-B1F7-4A10-A1A2-D9CEFB5D2199}" srcOrd="4" destOrd="0" presId="urn:microsoft.com/office/officeart/2008/layout/HexagonCluster"/>
    <dgm:cxn modelId="{A9063CF4-CDEE-424F-B0E7-A61900BF6C33}" type="presParOf" srcId="{6A46C68D-B1F7-4A10-A1A2-D9CEFB5D2199}" destId="{6610A652-7885-4872-AAB5-48435AAEEA14}" srcOrd="0" destOrd="0" presId="urn:microsoft.com/office/officeart/2008/layout/HexagonCluster"/>
    <dgm:cxn modelId="{D524DDC8-F945-49E8-9646-FBC3CCDF60D3}" type="presParOf" srcId="{8672D22D-B306-40A7-AE54-44A4A9C839BA}" destId="{B1960CD6-A723-416D-AF8D-816FDC23A83F}" srcOrd="5" destOrd="0" presId="urn:microsoft.com/office/officeart/2008/layout/HexagonCluster"/>
    <dgm:cxn modelId="{004B3EB4-F1CE-4F9B-A815-477219676430}" type="presParOf" srcId="{B1960CD6-A723-416D-AF8D-816FDC23A83F}" destId="{3C0ABD95-F34F-4290-B8A2-E2F2B5572C8B}" srcOrd="0" destOrd="0" presId="urn:microsoft.com/office/officeart/2008/layout/HexagonCluster"/>
    <dgm:cxn modelId="{923D7D7E-9978-492D-A32A-B1A760E458CE}" type="presParOf" srcId="{8672D22D-B306-40A7-AE54-44A4A9C839BA}" destId="{7B95DCFE-8E26-41F3-BABD-846248650E16}" srcOrd="6" destOrd="0" presId="urn:microsoft.com/office/officeart/2008/layout/HexagonCluster"/>
    <dgm:cxn modelId="{0306AF33-EE31-4D9E-9071-E513D13D48CF}" type="presParOf" srcId="{7B95DCFE-8E26-41F3-BABD-846248650E16}" destId="{5B78C416-DB2A-4D1E-9325-98FEF9D06D44}" srcOrd="0" destOrd="0" presId="urn:microsoft.com/office/officeart/2008/layout/HexagonCluster"/>
    <dgm:cxn modelId="{9C263128-3001-4323-B87E-C3E9416EF9BE}" type="presParOf" srcId="{8672D22D-B306-40A7-AE54-44A4A9C839BA}" destId="{404D2525-021C-47CD-809F-A9A1D40EB685}" srcOrd="7" destOrd="0" presId="urn:microsoft.com/office/officeart/2008/layout/HexagonCluster"/>
    <dgm:cxn modelId="{0A088664-E4C1-4B4A-964E-1AD1D63E68CC}" type="presParOf" srcId="{404D2525-021C-47CD-809F-A9A1D40EB685}" destId="{5510014C-AD2F-4847-BE83-ADAE92B4A5E2}" srcOrd="0" destOrd="0" presId="urn:microsoft.com/office/officeart/2008/layout/HexagonCluster"/>
    <dgm:cxn modelId="{973DE470-E722-4F16-B4E8-8CBABEAF76C4}" type="presParOf" srcId="{8672D22D-B306-40A7-AE54-44A4A9C839BA}" destId="{125560EF-FFDA-4959-9435-D460829827AD}" srcOrd="8" destOrd="0" presId="urn:microsoft.com/office/officeart/2008/layout/HexagonCluster"/>
    <dgm:cxn modelId="{BAB27124-5FA3-4095-AD23-43F2E337D281}" type="presParOf" srcId="{125560EF-FFDA-4959-9435-D460829827AD}" destId="{6D99FA51-143D-4CC3-8778-8E24A4F5BE9F}" srcOrd="0" destOrd="0" presId="urn:microsoft.com/office/officeart/2008/layout/HexagonCluster"/>
    <dgm:cxn modelId="{43C58F6D-A9C7-4772-BC2C-B24D2ED5EA94}" type="presParOf" srcId="{8672D22D-B306-40A7-AE54-44A4A9C839BA}" destId="{060AD6E3-6F27-41DD-B0BF-58963FAA5F2C}" srcOrd="9" destOrd="0" presId="urn:microsoft.com/office/officeart/2008/layout/HexagonCluster"/>
    <dgm:cxn modelId="{16B4A0CD-233D-4DE5-BBB5-A3709BD1C431}" type="presParOf" srcId="{060AD6E3-6F27-41DD-B0BF-58963FAA5F2C}" destId="{7DDF76EC-BF2C-4BC5-A2FA-74BC268EA50A}" srcOrd="0" destOrd="0" presId="urn:microsoft.com/office/officeart/2008/layout/HexagonCluster"/>
    <dgm:cxn modelId="{49335E85-E7F7-43D7-A9DE-0D7BB6ADC408}" type="presParOf" srcId="{8672D22D-B306-40A7-AE54-44A4A9C839BA}" destId="{9F52DCB7-B4FA-4B1C-8B83-EA7947A1A76E}" srcOrd="10" destOrd="0" presId="urn:microsoft.com/office/officeart/2008/layout/HexagonCluster"/>
    <dgm:cxn modelId="{2A1227B6-E520-4848-AEE8-540F9BB67C76}" type="presParOf" srcId="{9F52DCB7-B4FA-4B1C-8B83-EA7947A1A76E}" destId="{42FE97CC-2481-4268-977C-3D659B8E7225}" srcOrd="0" destOrd="0" presId="urn:microsoft.com/office/officeart/2008/layout/HexagonCluster"/>
    <dgm:cxn modelId="{D883EF05-B09C-497B-9C10-CE0714E60F5A}" type="presParOf" srcId="{8672D22D-B306-40A7-AE54-44A4A9C839BA}" destId="{2F122ACA-0C14-4DB7-B0CF-386EC67C1B68}" srcOrd="11" destOrd="0" presId="urn:microsoft.com/office/officeart/2008/layout/HexagonCluster"/>
    <dgm:cxn modelId="{D7702540-1D56-43E8-BD19-3E1EB5CE98D6}" type="presParOf" srcId="{2F122ACA-0C14-4DB7-B0CF-386EC67C1B68}" destId="{40026E2C-7589-4B20-8359-D2A3F68E3A22}" srcOrd="0" destOrd="0" presId="urn:microsoft.com/office/officeart/2008/layout/HexagonCluster"/>
    <dgm:cxn modelId="{95AB13B3-B9F0-46A4-8BF0-338B640A6A66}" type="presParOf" srcId="{8672D22D-B306-40A7-AE54-44A4A9C839BA}" destId="{35FC9EB4-3152-4641-9533-3763AF32B9C4}" srcOrd="12" destOrd="0" presId="urn:microsoft.com/office/officeart/2008/layout/HexagonCluster"/>
    <dgm:cxn modelId="{5ADA22C6-293C-45C5-BF87-10804CAFAD5C}" type="presParOf" srcId="{35FC9EB4-3152-4641-9533-3763AF32B9C4}" destId="{89CF1A7B-1968-4D38-925F-42EB0D4E6A5A}" srcOrd="0" destOrd="0" presId="urn:microsoft.com/office/officeart/2008/layout/HexagonCluster"/>
    <dgm:cxn modelId="{1FB4716E-E04B-45C6-94ED-023BA96D7D02}" type="presParOf" srcId="{8672D22D-B306-40A7-AE54-44A4A9C839BA}" destId="{C2769220-EC5F-4F1C-94CC-535E332EFBC9}" srcOrd="13" destOrd="0" presId="urn:microsoft.com/office/officeart/2008/layout/HexagonCluster"/>
    <dgm:cxn modelId="{E80C1482-1A85-4DB8-AC0D-0CA89E00EA6F}" type="presParOf" srcId="{C2769220-EC5F-4F1C-94CC-535E332EFBC9}" destId="{3344D2DB-E468-4FD5-BB04-AE32AAA84A60}" srcOrd="0" destOrd="0" presId="urn:microsoft.com/office/officeart/2008/layout/HexagonCluster"/>
    <dgm:cxn modelId="{6FE5F64E-A147-480D-93D6-9ABF85254676}" type="presParOf" srcId="{8672D22D-B306-40A7-AE54-44A4A9C839BA}" destId="{8E5CCA21-0990-4CFA-8CF6-0961C78BF801}" srcOrd="14" destOrd="0" presId="urn:microsoft.com/office/officeart/2008/layout/HexagonCluster"/>
    <dgm:cxn modelId="{A5CF579E-BD92-48C4-912C-67FE35D52041}" type="presParOf" srcId="{8E5CCA21-0990-4CFA-8CF6-0961C78BF801}" destId="{D6A888B9-6FC4-4706-B71C-8AA20F0B571E}" srcOrd="0" destOrd="0" presId="urn:microsoft.com/office/officeart/2008/layout/HexagonCluster"/>
    <dgm:cxn modelId="{FD08B66A-AEB7-4F7E-B8FE-431751347695}" type="presParOf" srcId="{8672D22D-B306-40A7-AE54-44A4A9C839BA}" destId="{4AACABDB-46E4-4A5B-A8EB-6B6D7F568F69}" srcOrd="15" destOrd="0" presId="urn:microsoft.com/office/officeart/2008/layout/HexagonCluster"/>
    <dgm:cxn modelId="{6CB3835A-02F6-4CE6-8457-8163AC04EF62}" type="presParOf" srcId="{4AACABDB-46E4-4A5B-A8EB-6B6D7F568F69}" destId="{ED53D263-0FB3-402E-86AA-6DD853342F73}"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30217-BFE0-49CF-9F1C-82814742AFC5}">
      <dsp:nvSpPr>
        <dsp:cNvPr id="0" name=""/>
        <dsp:cNvSpPr/>
      </dsp:nvSpPr>
      <dsp:spPr>
        <a:xfrm>
          <a:off x="116" y="0"/>
          <a:ext cx="1556916" cy="50154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2 data input approaches were tested</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All features converted into dense vector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Limited features converted into sparse vector</a:t>
          </a:r>
          <a:endParaRPr lang="en-AU" sz="1200" kern="1200" dirty="0">
            <a:solidFill>
              <a:schemeClr val="bg1"/>
            </a:solidFill>
            <a:latin typeface="Avenir Next LT Pro" panose="020B0504020202020204" pitchFamily="34" charset="0"/>
          </a:endParaRPr>
        </a:p>
      </dsp:txBody>
      <dsp:txXfrm>
        <a:off x="116" y="2006199"/>
        <a:ext cx="1556916" cy="2006199"/>
      </dsp:txXfrm>
    </dsp:sp>
    <dsp:sp modelId="{598639C0-D95C-437E-92D1-9DE00E772821}">
      <dsp:nvSpPr>
        <dsp:cNvPr id="0" name=""/>
        <dsp:cNvSpPr/>
      </dsp:nvSpPr>
      <dsp:spPr>
        <a:xfrm>
          <a:off x="46824" y="300929"/>
          <a:ext cx="1463501" cy="167016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AA84C-84EA-4CE1-84C7-5DE3216DCF8D}">
      <dsp:nvSpPr>
        <dsp:cNvPr id="0" name=""/>
        <dsp:cNvSpPr/>
      </dsp:nvSpPr>
      <dsp:spPr>
        <a:xfrm>
          <a:off x="1603741" y="0"/>
          <a:ext cx="1556916" cy="5015498"/>
        </a:xfrm>
        <a:prstGeom prst="roundRect">
          <a:avLst>
            <a:gd name="adj" fmla="val 10000"/>
          </a:avLst>
        </a:prstGeom>
        <a:solidFill>
          <a:schemeClr val="accent4">
            <a:hueOff val="937759"/>
            <a:satOff val="-91"/>
            <a:lumOff val="-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Limited features was selected based on arbitrary no. of clusters and comparison of Silhouette score</a:t>
          </a:r>
          <a:endParaRPr lang="en-AU" sz="1200" kern="1200" dirty="0">
            <a:solidFill>
              <a:schemeClr val="bg1"/>
            </a:solidFill>
            <a:latin typeface="Avenir Next LT Pro" panose="020B0504020202020204" pitchFamily="34" charset="0"/>
          </a:endParaRPr>
        </a:p>
      </dsp:txBody>
      <dsp:txXfrm>
        <a:off x="1603741" y="2006199"/>
        <a:ext cx="1556916" cy="2006199"/>
      </dsp:txXfrm>
    </dsp:sp>
    <dsp:sp modelId="{2B464D0F-3937-48B5-A850-E17B1FDE9CA0}">
      <dsp:nvSpPr>
        <dsp:cNvPr id="0" name=""/>
        <dsp:cNvSpPr/>
      </dsp:nvSpPr>
      <dsp:spPr>
        <a:xfrm>
          <a:off x="1650448" y="300929"/>
          <a:ext cx="1463501" cy="167016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9A03C-EC6C-449A-ACF1-A86670570CA9}">
      <dsp:nvSpPr>
        <dsp:cNvPr id="0" name=""/>
        <dsp:cNvSpPr/>
      </dsp:nvSpPr>
      <dsp:spPr>
        <a:xfrm>
          <a:off x="3207365" y="0"/>
          <a:ext cx="1556916" cy="5015498"/>
        </a:xfrm>
        <a:prstGeom prst="roundRect">
          <a:avLst>
            <a:gd name="adj" fmla="val 10000"/>
          </a:avLst>
        </a:prstGeom>
        <a:solidFill>
          <a:schemeClr val="accent4">
            <a:hueOff val="1875518"/>
            <a:satOff val="-183"/>
            <a:lumOff val="-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Limited features broken up in types</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3207365" y="2006199"/>
        <a:ext cx="1556916" cy="2006199"/>
      </dsp:txXfrm>
    </dsp:sp>
    <dsp:sp modelId="{092E5969-0517-4042-BAE9-C643098F08FA}">
      <dsp:nvSpPr>
        <dsp:cNvPr id="0" name=""/>
        <dsp:cNvSpPr/>
      </dsp:nvSpPr>
      <dsp:spPr>
        <a:xfrm>
          <a:off x="3254072" y="300929"/>
          <a:ext cx="1463501" cy="167016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32F64-6524-4ED8-82C0-B77789B68603}">
      <dsp:nvSpPr>
        <dsp:cNvPr id="0" name=""/>
        <dsp:cNvSpPr/>
      </dsp:nvSpPr>
      <dsp:spPr>
        <a:xfrm>
          <a:off x="4810989" y="0"/>
          <a:ext cx="1556916" cy="5015498"/>
        </a:xfrm>
        <a:prstGeom prst="roundRect">
          <a:avLst>
            <a:gd name="adj" fmla="val 10000"/>
          </a:avLst>
        </a:prstGeom>
        <a:solidFill>
          <a:schemeClr val="accent4">
            <a:hueOff val="2813277"/>
            <a:satOff val="-274"/>
            <a:lumOff val="-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Arbitrary no. of clusters were used, and combinations of features were compared using Silhouette score</a:t>
          </a:r>
          <a:endParaRPr lang="en-AU" sz="1200" kern="1200" dirty="0">
            <a:solidFill>
              <a:schemeClr val="bg1"/>
            </a:solidFill>
            <a:latin typeface="Avenir Next LT Pro" panose="020B0504020202020204" pitchFamily="34" charset="0"/>
          </a:endParaRPr>
        </a:p>
      </dsp:txBody>
      <dsp:txXfrm>
        <a:off x="4810989" y="2006199"/>
        <a:ext cx="1556916" cy="2006199"/>
      </dsp:txXfrm>
    </dsp:sp>
    <dsp:sp modelId="{CAA2951A-758C-434D-9154-D5C0875DD059}">
      <dsp:nvSpPr>
        <dsp:cNvPr id="0" name=""/>
        <dsp:cNvSpPr/>
      </dsp:nvSpPr>
      <dsp:spPr>
        <a:xfrm>
          <a:off x="4857696" y="300929"/>
          <a:ext cx="1463501" cy="167016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45FED-BDE0-49FE-A716-5996EF062306}">
      <dsp:nvSpPr>
        <dsp:cNvPr id="0" name=""/>
        <dsp:cNvSpPr/>
      </dsp:nvSpPr>
      <dsp:spPr>
        <a:xfrm>
          <a:off x="6414613" y="0"/>
          <a:ext cx="1556916" cy="5015498"/>
        </a:xfrm>
        <a:prstGeom prst="roundRect">
          <a:avLst>
            <a:gd name="adj" fmla="val 10000"/>
          </a:avLst>
        </a:prstGeom>
        <a:solidFill>
          <a:schemeClr val="accent4">
            <a:hueOff val="3751036"/>
            <a:satOff val="-366"/>
            <a:lumOff val="-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Final combination of features compared by cosine similarity</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6414613" y="2006199"/>
        <a:ext cx="1556916" cy="2006199"/>
      </dsp:txXfrm>
    </dsp:sp>
    <dsp:sp modelId="{85C44B7E-4342-4662-8F2A-25E0391BF93A}">
      <dsp:nvSpPr>
        <dsp:cNvPr id="0" name=""/>
        <dsp:cNvSpPr/>
      </dsp:nvSpPr>
      <dsp:spPr>
        <a:xfrm>
          <a:off x="6461320" y="300929"/>
          <a:ext cx="1463501" cy="167016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85231-67F0-46CA-85C0-F49B3D3C0C37}">
      <dsp:nvSpPr>
        <dsp:cNvPr id="0" name=""/>
        <dsp:cNvSpPr/>
      </dsp:nvSpPr>
      <dsp:spPr>
        <a:xfrm>
          <a:off x="8018237" y="0"/>
          <a:ext cx="1556916" cy="5015498"/>
        </a:xfrm>
        <a:prstGeom prst="roundRect">
          <a:avLst>
            <a:gd name="adj" fmla="val 10000"/>
          </a:avLst>
        </a:prstGeom>
        <a:solidFill>
          <a:schemeClr val="accent4">
            <a:hueOff val="4688795"/>
            <a:satOff val="-457"/>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1">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Excluded from </a:t>
          </a:r>
          <a:r>
            <a:rPr lang="en-US" sz="1200" kern="1200" dirty="0" err="1">
              <a:solidFill>
                <a:schemeClr val="bg1"/>
              </a:solidFill>
              <a:latin typeface="Avenir Next LT Pro" panose="020B0504020202020204" pitchFamily="34" charset="0"/>
            </a:rPr>
            <a:t>kMeans</a:t>
          </a:r>
          <a:r>
            <a:rPr lang="en-US" sz="1200" kern="1200" dirty="0">
              <a:solidFill>
                <a:schemeClr val="bg1"/>
              </a:solidFill>
              <a:latin typeface="Avenir Next LT Pro" panose="020B0504020202020204" pitchFamily="34" charset="0"/>
            </a:rPr>
            <a:t> model</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8018237" y="2006199"/>
        <a:ext cx="1556916" cy="2006199"/>
      </dsp:txXfrm>
    </dsp:sp>
    <dsp:sp modelId="{2AA8B896-5799-4158-9AFF-902B9F1F0F53}">
      <dsp:nvSpPr>
        <dsp:cNvPr id="0" name=""/>
        <dsp:cNvSpPr/>
      </dsp:nvSpPr>
      <dsp:spPr>
        <a:xfrm>
          <a:off x="8064944" y="300929"/>
          <a:ext cx="1463501" cy="1670161"/>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9EE015-CD87-4614-9B09-BF9389F6F9C4}">
      <dsp:nvSpPr>
        <dsp:cNvPr id="0" name=""/>
        <dsp:cNvSpPr/>
      </dsp:nvSpPr>
      <dsp:spPr>
        <a:xfrm>
          <a:off x="383010" y="4012399"/>
          <a:ext cx="8809249" cy="752324"/>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878B7-BB0D-4138-B22F-0459EC75ABFB}">
      <dsp:nvSpPr>
        <dsp:cNvPr id="0" name=""/>
        <dsp:cNvSpPr/>
      </dsp:nvSpPr>
      <dsp:spPr>
        <a:xfrm>
          <a:off x="1338016" y="200059"/>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Cluster </a:t>
          </a:r>
          <a:r>
            <a:rPr lang="en-US" sz="1400" kern="1200" dirty="0" err="1">
              <a:latin typeface="Avenir Next LT Pro" panose="020B0504020202020204" pitchFamily="34" charset="0"/>
            </a:rPr>
            <a:t>optimisation</a:t>
          </a:r>
          <a:r>
            <a:rPr lang="en-US" sz="1400" kern="1200" dirty="0">
              <a:latin typeface="Avenir Next LT Pro" panose="020B0504020202020204" pitchFamily="34" charset="0"/>
            </a:rPr>
            <a:t> was done using range of clusters between 15 and 30.  </a:t>
          </a:r>
          <a:endParaRPr lang="en-AU" sz="1400" kern="1200" dirty="0">
            <a:latin typeface="Avenir Next LT Pro" panose="020B0504020202020204" pitchFamily="34" charset="0"/>
          </a:endParaRPr>
        </a:p>
      </dsp:txBody>
      <dsp:txXfrm>
        <a:off x="1338016" y="200059"/>
        <a:ext cx="3756474" cy="1173898"/>
      </dsp:txXfrm>
    </dsp:sp>
    <dsp:sp modelId="{01A3360E-A0C4-474E-A15C-C953F8E73EEF}">
      <dsp:nvSpPr>
        <dsp:cNvPr id="0" name=""/>
        <dsp:cNvSpPr/>
      </dsp:nvSpPr>
      <dsp:spPr>
        <a:xfrm>
          <a:off x="1181497" y="30495"/>
          <a:ext cx="821728" cy="12325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2F729-2A5E-4F69-B4FD-0901BD870A19}">
      <dsp:nvSpPr>
        <dsp:cNvPr id="0" name=""/>
        <dsp:cNvSpPr/>
      </dsp:nvSpPr>
      <dsp:spPr>
        <a:xfrm>
          <a:off x="5405986" y="22999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validated results with elbow method of both distortions and inertia, as well as Silhouette.  </a:t>
          </a:r>
        </a:p>
      </dsp:txBody>
      <dsp:txXfrm>
        <a:off x="5405986" y="229993"/>
        <a:ext cx="3756474" cy="1173898"/>
      </dsp:txXfrm>
    </dsp:sp>
    <dsp:sp modelId="{012DAE39-10A1-4AAE-9E47-7D2566A637A2}">
      <dsp:nvSpPr>
        <dsp:cNvPr id="0" name=""/>
        <dsp:cNvSpPr/>
      </dsp:nvSpPr>
      <dsp:spPr>
        <a:xfrm>
          <a:off x="5259270" y="30495"/>
          <a:ext cx="821728" cy="1232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E7892-4A38-4AC6-9C4F-E7C14E12C433}">
      <dsp:nvSpPr>
        <dsp:cNvPr id="0" name=""/>
        <dsp:cNvSpPr/>
      </dsp:nvSpPr>
      <dsp:spPr>
        <a:xfrm>
          <a:off x="1338016"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Final decision was 22 clusters that yielded Silhouette score of 0.61 with optimum distortion and inertia scores.   </a:t>
          </a:r>
        </a:p>
      </dsp:txBody>
      <dsp:txXfrm>
        <a:off x="1338016" y="1677866"/>
        <a:ext cx="3756474" cy="1173898"/>
      </dsp:txXfrm>
    </dsp:sp>
    <dsp:sp modelId="{0745A28C-5133-4CF6-8A21-8D8D81978A98}">
      <dsp:nvSpPr>
        <dsp:cNvPr id="0" name=""/>
        <dsp:cNvSpPr/>
      </dsp:nvSpPr>
      <dsp:spPr>
        <a:xfrm>
          <a:off x="1181497" y="1508303"/>
          <a:ext cx="821728" cy="1232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67AC54-0CC6-4F72-A574-4A15C068430E}">
      <dsp:nvSpPr>
        <dsp:cNvPr id="0" name=""/>
        <dsp:cNvSpPr/>
      </dsp:nvSpPr>
      <dsp:spPr>
        <a:xfrm>
          <a:off x="5415790"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note there was a negative correlation in elbow scores  as numbers of clusters increased, so we didn’t investigate any number of clusters above our tested range.  </a:t>
          </a:r>
        </a:p>
      </dsp:txBody>
      <dsp:txXfrm>
        <a:off x="5415790" y="1677866"/>
        <a:ext cx="3756474" cy="1173898"/>
      </dsp:txXfrm>
    </dsp:sp>
    <dsp:sp modelId="{98F5BAE8-2DB4-4002-BEAC-F8E5DEA73428}">
      <dsp:nvSpPr>
        <dsp:cNvPr id="0" name=""/>
        <dsp:cNvSpPr/>
      </dsp:nvSpPr>
      <dsp:spPr>
        <a:xfrm>
          <a:off x="5259270" y="1508303"/>
          <a:ext cx="821728" cy="12325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D35477-DD53-49F7-A80A-230E14824C11}">
      <dsp:nvSpPr>
        <dsp:cNvPr id="0" name=""/>
        <dsp:cNvSpPr/>
      </dsp:nvSpPr>
      <dsp:spPr>
        <a:xfrm>
          <a:off x="3376903" y="315567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also note the distribution of clusters was not consistent. It is our assumption that is due to the nature of our dataset.</a:t>
          </a:r>
        </a:p>
      </dsp:txBody>
      <dsp:txXfrm>
        <a:off x="3376903" y="3155673"/>
        <a:ext cx="3756474" cy="1173898"/>
      </dsp:txXfrm>
    </dsp:sp>
    <dsp:sp modelId="{17655C9B-22F0-439D-9BF8-96A9F3374854}">
      <dsp:nvSpPr>
        <dsp:cNvPr id="0" name=""/>
        <dsp:cNvSpPr/>
      </dsp:nvSpPr>
      <dsp:spPr>
        <a:xfrm>
          <a:off x="3220383" y="2986110"/>
          <a:ext cx="821728" cy="12325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8D4F9-BAE1-4F41-9042-8287016295F4}">
      <dsp:nvSpPr>
        <dsp:cNvPr id="0" name=""/>
        <dsp:cNvSpPr/>
      </dsp:nvSpPr>
      <dsp:spPr>
        <a:xfrm rot="5400000">
          <a:off x="248" y="1011449"/>
          <a:ext cx="3238764" cy="3239262"/>
        </a:xfrm>
        <a:prstGeom prst="blockArc">
          <a:avLst>
            <a:gd name="adj1" fmla="val 13500000"/>
            <a:gd name="adj2" fmla="val 18900000"/>
            <a:gd name="adj3" fmla="val 496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8979C-D872-4AB6-BCE0-420F32242A91}">
      <dsp:nvSpPr>
        <dsp:cNvPr id="0" name=""/>
        <dsp:cNvSpPr/>
      </dsp:nvSpPr>
      <dsp:spPr>
        <a:xfrm rot="16200000">
          <a:off x="3333601" y="1011449"/>
          <a:ext cx="3238764" cy="3239262"/>
        </a:xfrm>
        <a:prstGeom prst="blockArc">
          <a:avLst>
            <a:gd name="adj1" fmla="val 13500000"/>
            <a:gd name="adj2" fmla="val 18900000"/>
            <a:gd name="adj3" fmla="val 496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4D99E-3AAD-4599-B2A3-4C71B69A4F05}">
      <dsp:nvSpPr>
        <dsp:cNvPr id="0" name=""/>
        <dsp:cNvSpPr/>
      </dsp:nvSpPr>
      <dsp:spPr>
        <a:xfrm>
          <a:off x="3716575"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Collaborative filtering using term frequency-inverse document frequency (TF-IDF)</a:t>
          </a:r>
          <a:endParaRPr lang="en-AU" sz="1300" kern="1200" dirty="0">
            <a:solidFill>
              <a:schemeClr val="tx2"/>
            </a:solidFill>
          </a:endParaRPr>
        </a:p>
      </dsp:txBody>
      <dsp:txXfrm>
        <a:off x="3716575" y="3825065"/>
        <a:ext cx="2459094" cy="647960"/>
      </dsp:txXfrm>
    </dsp:sp>
    <dsp:sp modelId="{3BB643B7-C129-4590-AFA8-AE3E0286AFF3}">
      <dsp:nvSpPr>
        <dsp:cNvPr id="0" name=""/>
        <dsp:cNvSpPr/>
      </dsp:nvSpPr>
      <dsp:spPr>
        <a:xfrm rot="5400000">
          <a:off x="3229710" y="1011449"/>
          <a:ext cx="3238764" cy="3239262"/>
        </a:xfrm>
        <a:prstGeom prst="blockArc">
          <a:avLst>
            <a:gd name="adj1" fmla="val 13500000"/>
            <a:gd name="adj2" fmla="val 18900000"/>
            <a:gd name="adj3" fmla="val 496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725AB5-7BB5-4DDF-96DE-AFDE56225F82}">
      <dsp:nvSpPr>
        <dsp:cNvPr id="0" name=""/>
        <dsp:cNvSpPr/>
      </dsp:nvSpPr>
      <dsp:spPr>
        <a:xfrm rot="16200000">
          <a:off x="6562082" y="1011449"/>
          <a:ext cx="3238764" cy="3239262"/>
        </a:xfrm>
        <a:prstGeom prst="blockArc">
          <a:avLst>
            <a:gd name="adj1" fmla="val 13500000"/>
            <a:gd name="adj2" fmla="val 18900000"/>
            <a:gd name="adj3" fmla="val 496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7621C-5D9E-425F-910D-F8EA49A31A1A}">
      <dsp:nvSpPr>
        <dsp:cNvPr id="0" name=""/>
        <dsp:cNvSpPr/>
      </dsp:nvSpPr>
      <dsp:spPr>
        <a:xfrm>
          <a:off x="6708850"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Return results</a:t>
          </a:r>
          <a:endParaRPr lang="en-AU" sz="1300" kern="1200" dirty="0">
            <a:solidFill>
              <a:schemeClr val="tx2"/>
            </a:solidFill>
          </a:endParaRPr>
        </a:p>
      </dsp:txBody>
      <dsp:txXfrm>
        <a:off x="6708850" y="3825065"/>
        <a:ext cx="2459094" cy="647960"/>
      </dsp:txXfrm>
    </dsp:sp>
    <dsp:sp modelId="{4EA65967-35BD-4118-A665-54E962D19115}">
      <dsp:nvSpPr>
        <dsp:cNvPr id="0" name=""/>
        <dsp:cNvSpPr/>
      </dsp:nvSpPr>
      <dsp:spPr>
        <a:xfrm>
          <a:off x="4232353" y="1574886"/>
          <a:ext cx="1363832" cy="1363832"/>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Words bank from scraping beer reviews</a:t>
          </a:r>
          <a:endParaRPr lang="en-AU" sz="1100" kern="1200" dirty="0">
            <a:solidFill>
              <a:schemeClr val="tx2"/>
            </a:solidFill>
          </a:endParaRPr>
        </a:p>
      </dsp:txBody>
      <dsp:txXfrm>
        <a:off x="4414197" y="1813557"/>
        <a:ext cx="1000143" cy="613724"/>
      </dsp:txXfrm>
    </dsp:sp>
    <dsp:sp modelId="{758DE44E-EC7B-4428-9A8E-F91B8B65C688}">
      <dsp:nvSpPr>
        <dsp:cNvPr id="0" name=""/>
        <dsp:cNvSpPr/>
      </dsp:nvSpPr>
      <dsp:spPr>
        <a:xfrm>
          <a:off x="4724469" y="2427282"/>
          <a:ext cx="1363832" cy="136383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Treating kMeans cluster as ‘words’ or added terms</a:t>
          </a:r>
          <a:endParaRPr lang="en-AU" sz="1100" kern="1200" dirty="0">
            <a:solidFill>
              <a:schemeClr val="tx2"/>
            </a:solidFill>
          </a:endParaRPr>
        </a:p>
      </dsp:txBody>
      <dsp:txXfrm>
        <a:off x="5141574" y="2779605"/>
        <a:ext cx="818299" cy="750107"/>
      </dsp:txXfrm>
    </dsp:sp>
    <dsp:sp modelId="{6AC1CE1E-F409-4415-BB7E-C2501CDF06CD}">
      <dsp:nvSpPr>
        <dsp:cNvPr id="0" name=""/>
        <dsp:cNvSpPr/>
      </dsp:nvSpPr>
      <dsp:spPr>
        <a:xfrm>
          <a:off x="3740237" y="2427282"/>
          <a:ext cx="1363832" cy="136383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Relative to occurrence of all terms</a:t>
          </a:r>
          <a:endParaRPr lang="en-AU" sz="1100" kern="1200" dirty="0">
            <a:solidFill>
              <a:schemeClr val="tx2"/>
            </a:solidFill>
          </a:endParaRPr>
        </a:p>
      </dsp:txBody>
      <dsp:txXfrm>
        <a:off x="3868664" y="2779605"/>
        <a:ext cx="818299" cy="750107"/>
      </dsp:txXfrm>
    </dsp:sp>
    <dsp:sp modelId="{211B85B2-08E8-4A88-8061-3C20A26E4B0F}">
      <dsp:nvSpPr>
        <dsp:cNvPr id="0" name=""/>
        <dsp:cNvSpPr/>
      </dsp:nvSpPr>
      <dsp:spPr>
        <a:xfrm>
          <a:off x="1085814" y="1412866"/>
          <a:ext cx="1084813" cy="108468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Country</a:t>
          </a:r>
          <a:endParaRPr lang="en-AU" sz="1300" kern="1200" dirty="0">
            <a:solidFill>
              <a:schemeClr val="tx2"/>
            </a:solidFill>
          </a:endParaRPr>
        </a:p>
      </dsp:txBody>
      <dsp:txXfrm>
        <a:off x="1244681" y="1571714"/>
        <a:ext cx="767079" cy="766986"/>
      </dsp:txXfrm>
    </dsp:sp>
    <dsp:sp modelId="{8E6563E7-851A-4AC5-A6CE-D25991CC7503}">
      <dsp:nvSpPr>
        <dsp:cNvPr id="0" name=""/>
        <dsp:cNvSpPr/>
      </dsp:nvSpPr>
      <dsp:spPr>
        <a:xfrm>
          <a:off x="685796" y="2319696"/>
          <a:ext cx="532642" cy="532594"/>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57CF29D-8C7B-485E-963D-0A6F4EAB3D6D}">
      <dsp:nvSpPr>
        <dsp:cNvPr id="0" name=""/>
        <dsp:cNvSpPr/>
      </dsp:nvSpPr>
      <dsp:spPr>
        <a:xfrm>
          <a:off x="2259473" y="1626337"/>
          <a:ext cx="309885" cy="30997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F870BC9-921B-47D1-9B0D-8F72C53A2878}">
      <dsp:nvSpPr>
        <dsp:cNvPr id="0" name=""/>
        <dsp:cNvSpPr/>
      </dsp:nvSpPr>
      <dsp:spPr>
        <a:xfrm>
          <a:off x="1747003" y="2358443"/>
          <a:ext cx="1084813" cy="108468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Beer style</a:t>
          </a:r>
          <a:endParaRPr lang="en-AU" sz="1300" kern="1200" dirty="0">
            <a:solidFill>
              <a:schemeClr val="tx2"/>
            </a:solidFill>
          </a:endParaRPr>
        </a:p>
      </dsp:txBody>
      <dsp:txXfrm>
        <a:off x="1905870" y="2517291"/>
        <a:ext cx="767079" cy="766986"/>
      </dsp:txXfrm>
    </dsp:sp>
    <dsp:sp modelId="{D4B51E16-B8F4-4223-A05B-0E18F6041040}">
      <dsp:nvSpPr>
        <dsp:cNvPr id="0" name=""/>
        <dsp:cNvSpPr/>
      </dsp:nvSpPr>
      <dsp:spPr>
        <a:xfrm>
          <a:off x="1860528" y="3509549"/>
          <a:ext cx="309885" cy="309977"/>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AA49819-401F-45AA-9507-7DF8479C0B42}">
      <dsp:nvSpPr>
        <dsp:cNvPr id="0" name=""/>
        <dsp:cNvSpPr/>
      </dsp:nvSpPr>
      <dsp:spPr>
        <a:xfrm>
          <a:off x="6988181" y="1681119"/>
          <a:ext cx="1891611" cy="189126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Return top 5 beers based on similarity score</a:t>
          </a:r>
          <a:endParaRPr lang="en-AU" sz="1300" kern="1200" dirty="0">
            <a:solidFill>
              <a:schemeClr val="tx2"/>
            </a:solidFill>
          </a:endParaRPr>
        </a:p>
      </dsp:txBody>
      <dsp:txXfrm>
        <a:off x="7265201" y="1958089"/>
        <a:ext cx="1337571" cy="1337329"/>
      </dsp:txXfrm>
    </dsp:sp>
    <dsp:sp modelId="{5FB18BC9-5588-48E3-A2A5-A3EF420A9279}">
      <dsp:nvSpPr>
        <dsp:cNvPr id="0" name=""/>
        <dsp:cNvSpPr/>
      </dsp:nvSpPr>
      <dsp:spPr>
        <a:xfrm>
          <a:off x="608648"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Include / Exclude beers based on user selection</a:t>
          </a:r>
          <a:endParaRPr lang="en-AU" sz="1300" kern="1200" dirty="0">
            <a:solidFill>
              <a:schemeClr val="tx2"/>
            </a:solidFill>
          </a:endParaRPr>
        </a:p>
      </dsp:txBody>
      <dsp:txXfrm>
        <a:off x="608648" y="3825065"/>
        <a:ext cx="2459094" cy="647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77A93-86CC-48E4-B9EC-6925B82E3F13}">
      <dsp:nvSpPr>
        <dsp:cNvPr id="0" name=""/>
        <dsp:cNvSpPr/>
      </dsp:nvSpPr>
      <dsp:spPr>
        <a:xfrm>
          <a:off x="102"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8D61E-255F-4A7E-BD45-0951707239F3}">
      <dsp:nvSpPr>
        <dsp:cNvPr id="0" name=""/>
        <dsp:cNvSpPr/>
      </dsp:nvSpPr>
      <dsp:spPr>
        <a:xfrm>
          <a:off x="78158" y="1268372"/>
          <a:ext cx="624446" cy="624446"/>
        </a:xfrm>
        <a:prstGeom prst="pie">
          <a:avLst>
            <a:gd name="adj1" fmla="val 13500000"/>
            <a:gd name="adj2" fmla="val 162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A33A1-11D9-44C1-9F95-B09BEE306004}">
      <dsp:nvSpPr>
        <dsp:cNvPr id="0" name=""/>
        <dsp:cNvSpPr/>
      </dsp:nvSpPr>
      <dsp:spPr>
        <a:xfrm rot="16200000">
          <a:off x="-897538"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2"/>
              </a:solidFill>
            </a:rPr>
            <a:t>Idea</a:t>
          </a:r>
          <a:endParaRPr lang="en-AU" sz="3100" kern="1200" dirty="0">
            <a:solidFill>
              <a:schemeClr val="accent2"/>
            </a:solidFill>
          </a:endParaRPr>
        </a:p>
      </dsp:txBody>
      <dsp:txXfrm>
        <a:off x="-897538" y="2946571"/>
        <a:ext cx="2263617" cy="468334"/>
      </dsp:txXfrm>
    </dsp:sp>
    <dsp:sp modelId="{353BD7B1-F865-4E20-AB59-E93BD96ABFAC}">
      <dsp:nvSpPr>
        <dsp:cNvPr id="0" name=""/>
        <dsp:cNvSpPr/>
      </dsp:nvSpPr>
      <dsp:spPr>
        <a:xfrm>
          <a:off x="546492"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sz="1800" kern="1200" dirty="0">
            <a:solidFill>
              <a:schemeClr val="bg1"/>
            </a:solidFill>
          </a:endParaRPr>
        </a:p>
      </dsp:txBody>
      <dsp:txXfrm>
        <a:off x="546492" y="1190316"/>
        <a:ext cx="1561115" cy="3122230"/>
      </dsp:txXfrm>
    </dsp:sp>
    <dsp:sp modelId="{1639A79E-8DFA-498C-ADFB-59A5B175998A}">
      <dsp:nvSpPr>
        <dsp:cNvPr id="0" name=""/>
        <dsp:cNvSpPr/>
      </dsp:nvSpPr>
      <dsp:spPr>
        <a:xfrm>
          <a:off x="2326745"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2E7D-FD97-40BC-B6B6-6E5FA6B8BB3A}">
      <dsp:nvSpPr>
        <dsp:cNvPr id="0" name=""/>
        <dsp:cNvSpPr/>
      </dsp:nvSpPr>
      <dsp:spPr>
        <a:xfrm>
          <a:off x="2404801" y="1268372"/>
          <a:ext cx="624446" cy="624446"/>
        </a:xfrm>
        <a:prstGeom prst="pie">
          <a:avLst>
            <a:gd name="adj1" fmla="val 108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35F139-3526-4414-BED7-1C01E6EE6E12}">
      <dsp:nvSpPr>
        <dsp:cNvPr id="0" name=""/>
        <dsp:cNvSpPr/>
      </dsp:nvSpPr>
      <dsp:spPr>
        <a:xfrm rot="16200000">
          <a:off x="1429104"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err="1">
              <a:solidFill>
                <a:schemeClr val="accent3"/>
              </a:solidFill>
            </a:rPr>
            <a:t>Visualisation</a:t>
          </a:r>
          <a:endParaRPr lang="en-AU" sz="3100" kern="1200" dirty="0">
            <a:solidFill>
              <a:schemeClr val="accent3"/>
            </a:solidFill>
          </a:endParaRPr>
        </a:p>
      </dsp:txBody>
      <dsp:txXfrm>
        <a:off x="1429104" y="2946571"/>
        <a:ext cx="2263617" cy="468334"/>
      </dsp:txXfrm>
    </dsp:sp>
    <dsp:sp modelId="{9B25192F-FAC9-49C6-AA74-26BB0099E8D8}">
      <dsp:nvSpPr>
        <dsp:cNvPr id="0" name=""/>
        <dsp:cNvSpPr/>
      </dsp:nvSpPr>
      <dsp:spPr>
        <a:xfrm>
          <a:off x="2873135"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sz="1800" kern="1200" dirty="0">
            <a:solidFill>
              <a:schemeClr val="bg1"/>
            </a:solidFill>
          </a:endParaRPr>
        </a:p>
      </dsp:txBody>
      <dsp:txXfrm>
        <a:off x="2873135" y="1190316"/>
        <a:ext cx="1561115" cy="3122230"/>
      </dsp:txXfrm>
    </dsp:sp>
    <dsp:sp modelId="{3C78DA03-3E29-441A-8DB2-72E2F6C174A2}">
      <dsp:nvSpPr>
        <dsp:cNvPr id="0" name=""/>
        <dsp:cNvSpPr/>
      </dsp:nvSpPr>
      <dsp:spPr>
        <a:xfrm>
          <a:off x="4653388"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B5BB4-2C60-420D-A4FE-0C83F90130FE}">
      <dsp:nvSpPr>
        <dsp:cNvPr id="0" name=""/>
        <dsp:cNvSpPr/>
      </dsp:nvSpPr>
      <dsp:spPr>
        <a:xfrm>
          <a:off x="4731443" y="1268372"/>
          <a:ext cx="624446" cy="624446"/>
        </a:xfrm>
        <a:prstGeom prst="pie">
          <a:avLst>
            <a:gd name="adj1" fmla="val 8100000"/>
            <a:gd name="adj2" fmla="val 162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545B64-73EC-4FFF-ABEA-B65D4D71CC29}">
      <dsp:nvSpPr>
        <dsp:cNvPr id="0" name=""/>
        <dsp:cNvSpPr/>
      </dsp:nvSpPr>
      <dsp:spPr>
        <a:xfrm rot="16200000">
          <a:off x="3755746"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4"/>
              </a:solidFill>
            </a:rPr>
            <a:t>Plotting</a:t>
          </a:r>
          <a:endParaRPr lang="en-AU" sz="3100" kern="1200" dirty="0">
            <a:solidFill>
              <a:schemeClr val="accent4"/>
            </a:solidFill>
          </a:endParaRPr>
        </a:p>
      </dsp:txBody>
      <dsp:txXfrm>
        <a:off x="3755746" y="2946571"/>
        <a:ext cx="2263617" cy="468334"/>
      </dsp:txXfrm>
    </dsp:sp>
    <dsp:sp modelId="{BAE0FE51-1D18-4B96-9867-E279DF4181FE}">
      <dsp:nvSpPr>
        <dsp:cNvPr id="0" name=""/>
        <dsp:cNvSpPr/>
      </dsp:nvSpPr>
      <dsp:spPr>
        <a:xfrm>
          <a:off x="5199778"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sz="1800" kern="1200" dirty="0">
            <a:solidFill>
              <a:schemeClr val="bg1"/>
            </a:solidFill>
          </a:endParaRPr>
        </a:p>
      </dsp:txBody>
      <dsp:txXfrm>
        <a:off x="5199778" y="1190316"/>
        <a:ext cx="1561115" cy="3122230"/>
      </dsp:txXfrm>
    </dsp:sp>
    <dsp:sp modelId="{82B5B84D-8993-47B0-883C-5D9BA297BD18}">
      <dsp:nvSpPr>
        <dsp:cNvPr id="0" name=""/>
        <dsp:cNvSpPr/>
      </dsp:nvSpPr>
      <dsp:spPr>
        <a:xfrm>
          <a:off x="6980030"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C86AB-B17E-4098-B678-1F49DBB8473D}">
      <dsp:nvSpPr>
        <dsp:cNvPr id="0" name=""/>
        <dsp:cNvSpPr/>
      </dsp:nvSpPr>
      <dsp:spPr>
        <a:xfrm>
          <a:off x="7058086" y="1268372"/>
          <a:ext cx="624446" cy="624446"/>
        </a:xfrm>
        <a:prstGeom prst="pie">
          <a:avLst>
            <a:gd name="adj1" fmla="val 5400000"/>
            <a:gd name="adj2" fmla="val 162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C644E-711B-4A8F-AA7D-A890AD8C35BB}">
      <dsp:nvSpPr>
        <dsp:cNvPr id="0" name=""/>
        <dsp:cNvSpPr/>
      </dsp:nvSpPr>
      <dsp:spPr>
        <a:xfrm rot="16200000">
          <a:off x="6082389"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Clr>
              <a:schemeClr val="lt1"/>
            </a:buClr>
            <a:buSzPts val="2100"/>
            <a:buFont typeface="Avenir"/>
            <a:buNone/>
          </a:pPr>
          <a:r>
            <a:rPr lang="en-US" sz="3100" kern="1200" dirty="0">
              <a:solidFill>
                <a:schemeClr val="accent5"/>
              </a:solidFill>
            </a:rPr>
            <a:t>Information</a:t>
          </a:r>
          <a:endParaRPr lang="en-AU" sz="3100" kern="1200" dirty="0">
            <a:solidFill>
              <a:schemeClr val="accent5"/>
            </a:solidFill>
          </a:endParaRPr>
        </a:p>
      </dsp:txBody>
      <dsp:txXfrm>
        <a:off x="6082389" y="2946571"/>
        <a:ext cx="2263617" cy="468334"/>
      </dsp:txXfrm>
    </dsp:sp>
    <dsp:sp modelId="{2CC5446E-6AF5-44C5-8185-EAF79571789F}">
      <dsp:nvSpPr>
        <dsp:cNvPr id="0" name=""/>
        <dsp:cNvSpPr/>
      </dsp:nvSpPr>
      <dsp:spPr>
        <a:xfrm>
          <a:off x="7526421"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sz="1800" kern="1200" dirty="0">
            <a:solidFill>
              <a:schemeClr val="bg1"/>
            </a:solidFill>
          </a:endParaRPr>
        </a:p>
      </dsp:txBody>
      <dsp:txXfrm>
        <a:off x="7526421" y="1190316"/>
        <a:ext cx="1561115" cy="3122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9273C-3B34-4536-8862-3561976B622E}">
      <dsp:nvSpPr>
        <dsp:cNvPr id="0" name=""/>
        <dsp:cNvSpPr/>
      </dsp:nvSpPr>
      <dsp:spPr>
        <a:xfrm>
          <a:off x="573522" y="219785"/>
          <a:ext cx="3404324" cy="4342250"/>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DA780-9B09-49E7-90A2-8A992E0BDE89}">
      <dsp:nvSpPr>
        <dsp:cNvPr id="0" name=""/>
        <dsp:cNvSpPr/>
      </dsp:nvSpPr>
      <dsp:spPr>
        <a:xfrm>
          <a:off x="930752" y="1813139"/>
          <a:ext cx="2621329" cy="260535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sp:txBody>
      <dsp:txXfrm>
        <a:off x="930752" y="1813139"/>
        <a:ext cx="2621329" cy="2605350"/>
      </dsp:txXfrm>
    </dsp:sp>
    <dsp:sp modelId="{9D8D2680-6C04-49D4-B44D-A7CC247B9EB4}">
      <dsp:nvSpPr>
        <dsp:cNvPr id="0" name=""/>
        <dsp:cNvSpPr/>
      </dsp:nvSpPr>
      <dsp:spPr>
        <a:xfrm>
          <a:off x="4245008" y="42865"/>
          <a:ext cx="691537" cy="691537"/>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1A5EAC-6DC6-4E69-892E-0BA9590B0B2E}">
      <dsp:nvSpPr>
        <dsp:cNvPr id="0" name=""/>
        <dsp:cNvSpPr/>
      </dsp:nvSpPr>
      <dsp:spPr>
        <a:xfrm>
          <a:off x="4897137" y="3281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sp:txBody>
      <dsp:txXfrm>
        <a:off x="4897137" y="32816"/>
        <a:ext cx="5299221" cy="691537"/>
      </dsp:txXfrm>
    </dsp:sp>
    <dsp:sp modelId="{9CCB87BE-9AD4-4969-9435-D89F716455C8}">
      <dsp:nvSpPr>
        <dsp:cNvPr id="0" name=""/>
        <dsp:cNvSpPr/>
      </dsp:nvSpPr>
      <dsp:spPr>
        <a:xfrm>
          <a:off x="4245008" y="858879"/>
          <a:ext cx="691537" cy="691537"/>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3C96AF1A-239F-4154-B6E1-2402C1009002}">
      <dsp:nvSpPr>
        <dsp:cNvPr id="0" name=""/>
        <dsp:cNvSpPr/>
      </dsp:nvSpPr>
      <dsp:spPr>
        <a:xfrm>
          <a:off x="4898192" y="748350"/>
          <a:ext cx="5298166"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t" anchorCtr="0">
          <a:noAutofit/>
        </a:bodyPr>
        <a:lstStyle/>
        <a:p>
          <a:pPr marL="0" lvl="0" indent="0" algn="ctr" defTabSz="622300">
            <a:lnSpc>
              <a:spcPct val="90000"/>
            </a:lnSpc>
            <a:spcBef>
              <a:spcPct val="0"/>
            </a:spcBef>
            <a:spcAft>
              <a:spcPct val="35000"/>
            </a:spcAft>
            <a:buClr>
              <a:schemeClr val="dk1"/>
            </a:buClr>
            <a:buSzPts val="1100"/>
            <a:buFont typeface="Arial"/>
            <a:buNone/>
          </a:pPr>
          <a:r>
            <a:rPr lang="en-US" sz="1400" b="0" kern="120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kern="1200" dirty="0">
            <a:solidFill>
              <a:schemeClr val="accent1"/>
            </a:solidFill>
            <a:latin typeface="Avenir Next LT Pro" panose="020B0504020202020204" pitchFamily="34" charset="0"/>
          </a:endParaRP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Ales consisted of 36%</a:t>
          </a: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IPAs consisted of 10%</a:t>
          </a:r>
        </a:p>
      </dsp:txBody>
      <dsp:txXfrm>
        <a:off x="4898192" y="748350"/>
        <a:ext cx="5298166" cy="691537"/>
      </dsp:txXfrm>
    </dsp:sp>
    <dsp:sp modelId="{8CD8E23C-A328-4359-962A-545882EFA38D}">
      <dsp:nvSpPr>
        <dsp:cNvPr id="0" name=""/>
        <dsp:cNvSpPr/>
      </dsp:nvSpPr>
      <dsp:spPr>
        <a:xfrm>
          <a:off x="4245008" y="1674893"/>
          <a:ext cx="691537" cy="691537"/>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D0B50DEA-660A-4B69-B267-7491846AEAEE}">
      <dsp:nvSpPr>
        <dsp:cNvPr id="0" name=""/>
        <dsp:cNvSpPr/>
      </dsp:nvSpPr>
      <dsp:spPr>
        <a:xfrm>
          <a:off x="4897137" y="160455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sp:txBody>
      <dsp:txXfrm>
        <a:off x="4897137" y="1604556"/>
        <a:ext cx="5299221" cy="691537"/>
      </dsp:txXfrm>
    </dsp:sp>
    <dsp:sp modelId="{5646995A-E809-48E6-B775-1B2F25D326C1}">
      <dsp:nvSpPr>
        <dsp:cNvPr id="0" name=""/>
        <dsp:cNvSpPr/>
      </dsp:nvSpPr>
      <dsp:spPr>
        <a:xfrm>
          <a:off x="4245008" y="2490907"/>
          <a:ext cx="691537" cy="691537"/>
        </a:xfrm>
        <a:prstGeom prst="ellipse">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A1FCF267-522F-46A2-BBBD-72526905794B}">
      <dsp:nvSpPr>
        <dsp:cNvPr id="0" name=""/>
        <dsp:cNvSpPr/>
      </dsp:nvSpPr>
      <dsp:spPr>
        <a:xfrm>
          <a:off x="4897137" y="2450714"/>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sp:txBody>
      <dsp:txXfrm>
        <a:off x="4897137" y="2450714"/>
        <a:ext cx="5299221" cy="691537"/>
      </dsp:txXfrm>
    </dsp:sp>
    <dsp:sp modelId="{DF3391B2-BBC2-43EC-B2F7-9BF5883B572F}">
      <dsp:nvSpPr>
        <dsp:cNvPr id="0" name=""/>
        <dsp:cNvSpPr/>
      </dsp:nvSpPr>
      <dsp:spPr>
        <a:xfrm>
          <a:off x="4245008" y="3306920"/>
          <a:ext cx="691537" cy="691537"/>
        </a:xfrm>
        <a:prstGeom prst="ellipse">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E2181D72-BAAA-4DCC-9397-97257C10AD0E}">
      <dsp:nvSpPr>
        <dsp:cNvPr id="0" name=""/>
        <dsp:cNvSpPr/>
      </dsp:nvSpPr>
      <dsp:spPr>
        <a:xfrm>
          <a:off x="4897137" y="3266728"/>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sp:txBody>
      <dsp:txXfrm>
        <a:off x="4897137" y="3266728"/>
        <a:ext cx="5299221" cy="691537"/>
      </dsp:txXfrm>
    </dsp:sp>
    <dsp:sp modelId="{C8999ED9-3DAF-4AE2-A9A4-9D486B6E1330}">
      <dsp:nvSpPr>
        <dsp:cNvPr id="0" name=""/>
        <dsp:cNvSpPr/>
      </dsp:nvSpPr>
      <dsp:spPr>
        <a:xfrm>
          <a:off x="4245008" y="4085415"/>
          <a:ext cx="691537" cy="691537"/>
        </a:xfrm>
        <a:prstGeom prst="ellipse">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B5EF8AC7-4C46-4BF5-89A2-88938DF02561}">
      <dsp:nvSpPr>
        <dsp:cNvPr id="0" name=""/>
        <dsp:cNvSpPr/>
      </dsp:nvSpPr>
      <dsp:spPr>
        <a:xfrm>
          <a:off x="4897137" y="4082742"/>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sp:txBody>
      <dsp:txXfrm>
        <a:off x="4897137" y="4082742"/>
        <a:ext cx="5299221" cy="6915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FFAF0-566C-4BD8-8052-4F4BA5311298}">
      <dsp:nvSpPr>
        <dsp:cNvPr id="0" name=""/>
        <dsp:cNvSpPr/>
      </dsp:nvSpPr>
      <dsp:spPr>
        <a:xfrm rot="10800000">
          <a:off x="1863816" y="1187"/>
          <a:ext cx="6885251" cy="51824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Finding the “right” features to improve predictability</a:t>
          </a:r>
          <a:endParaRPr lang="en-US" sz="1400" b="0" kern="1200" dirty="0">
            <a:latin typeface="Avenir Next LT Pro" panose="020B0504020202020204" pitchFamily="34" charset="0"/>
            <a:ea typeface="Avenir"/>
            <a:cs typeface="Avenir"/>
            <a:sym typeface="Avenir"/>
          </a:endParaRPr>
        </a:p>
      </dsp:txBody>
      <dsp:txXfrm rot="10800000">
        <a:off x="1993377" y="1187"/>
        <a:ext cx="6755690" cy="518244"/>
      </dsp:txXfrm>
    </dsp:sp>
    <dsp:sp modelId="{A4CA1522-522F-4E29-BC3C-E6EA7A75D087}">
      <dsp:nvSpPr>
        <dsp:cNvPr id="0" name=""/>
        <dsp:cNvSpPr/>
      </dsp:nvSpPr>
      <dsp:spPr>
        <a:xfrm>
          <a:off x="1335642" y="1187"/>
          <a:ext cx="518244" cy="51824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70076-0D3E-436F-A8A5-33422B5A7A15}">
      <dsp:nvSpPr>
        <dsp:cNvPr id="0" name=""/>
        <dsp:cNvSpPr/>
      </dsp:nvSpPr>
      <dsp:spPr>
        <a:xfrm rot="10800000">
          <a:off x="1863816" y="674131"/>
          <a:ext cx="6885251" cy="518244"/>
        </a:xfrm>
        <a:prstGeom prst="homePlate">
          <a:avLst/>
        </a:prstGeom>
        <a:solidFill>
          <a:schemeClr val="accent5">
            <a:hueOff val="1145465"/>
            <a:satOff val="-73"/>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Getting them once you find them - BIG data means lots of hours scraping and crunching data together</a:t>
          </a:r>
          <a:endParaRPr lang="en-US" sz="1400" b="0" kern="1200" dirty="0">
            <a:latin typeface="Avenir Next LT Pro" panose="020B0504020202020204" pitchFamily="34" charset="0"/>
            <a:ea typeface="Avenir"/>
            <a:cs typeface="Avenir"/>
            <a:sym typeface="Avenir"/>
          </a:endParaRPr>
        </a:p>
      </dsp:txBody>
      <dsp:txXfrm rot="10800000">
        <a:off x="1993377" y="674131"/>
        <a:ext cx="6755690" cy="518244"/>
      </dsp:txXfrm>
    </dsp:sp>
    <dsp:sp modelId="{E771D3DB-8EF3-468F-8387-AA036314AD9B}">
      <dsp:nvSpPr>
        <dsp:cNvPr id="0" name=""/>
        <dsp:cNvSpPr/>
      </dsp:nvSpPr>
      <dsp:spPr>
        <a:xfrm>
          <a:off x="1335642" y="674131"/>
          <a:ext cx="518244" cy="51824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2725F1-C045-4D0B-8A16-CEEAA78CDFEB}">
      <dsp:nvSpPr>
        <dsp:cNvPr id="0" name=""/>
        <dsp:cNvSpPr/>
      </dsp:nvSpPr>
      <dsp:spPr>
        <a:xfrm rot="10800000">
          <a:off x="1863816" y="1347075"/>
          <a:ext cx="6885251" cy="518244"/>
        </a:xfrm>
        <a:prstGeom prst="homePlate">
          <a:avLst/>
        </a:prstGeom>
        <a:solidFill>
          <a:schemeClr val="accent5">
            <a:hueOff val="2290930"/>
            <a:satOff val="-145"/>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sz="1400" b="0" kern="1200" dirty="0">
            <a:latin typeface="Avenir Next LT Pro" panose="020B0504020202020204" pitchFamily="34" charset="0"/>
            <a:ea typeface="Avenir"/>
            <a:cs typeface="Avenir"/>
            <a:sym typeface="Avenir"/>
          </a:endParaRPr>
        </a:p>
      </dsp:txBody>
      <dsp:txXfrm rot="10800000">
        <a:off x="1993377" y="1347075"/>
        <a:ext cx="6755690" cy="518244"/>
      </dsp:txXfrm>
    </dsp:sp>
    <dsp:sp modelId="{7D8D404F-4463-43D5-8E6B-E2F910FDA8A8}">
      <dsp:nvSpPr>
        <dsp:cNvPr id="0" name=""/>
        <dsp:cNvSpPr/>
      </dsp:nvSpPr>
      <dsp:spPr>
        <a:xfrm>
          <a:off x="1335642" y="1347075"/>
          <a:ext cx="518244" cy="51824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7FF675-EAB5-470F-878A-938B216C1DC1}">
      <dsp:nvSpPr>
        <dsp:cNvPr id="0" name=""/>
        <dsp:cNvSpPr/>
      </dsp:nvSpPr>
      <dsp:spPr>
        <a:xfrm rot="10800000">
          <a:off x="1863816" y="2020019"/>
          <a:ext cx="6885251" cy="518244"/>
        </a:xfrm>
        <a:prstGeom prst="homePlate">
          <a:avLst/>
        </a:prstGeom>
        <a:solidFill>
          <a:schemeClr val="accent5">
            <a:hueOff val="3436396"/>
            <a:satOff val="-218"/>
            <a:lumOff val="-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Landing on a model type</a:t>
          </a:r>
          <a:endParaRPr lang="en-US" sz="1400" b="0" kern="1200" dirty="0">
            <a:latin typeface="Avenir Next LT Pro" panose="020B0504020202020204" pitchFamily="34" charset="0"/>
            <a:ea typeface="Avenir"/>
            <a:cs typeface="Avenir"/>
            <a:sym typeface="Avenir"/>
          </a:endParaRPr>
        </a:p>
      </dsp:txBody>
      <dsp:txXfrm rot="10800000">
        <a:off x="1993377" y="2020019"/>
        <a:ext cx="6755690" cy="518244"/>
      </dsp:txXfrm>
    </dsp:sp>
    <dsp:sp modelId="{920FB79D-5F97-4D41-AF21-938876E2CCDE}">
      <dsp:nvSpPr>
        <dsp:cNvPr id="0" name=""/>
        <dsp:cNvSpPr/>
      </dsp:nvSpPr>
      <dsp:spPr>
        <a:xfrm>
          <a:off x="1335642" y="2020019"/>
          <a:ext cx="518244" cy="518244"/>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3027B-BA52-46D8-B01B-AA1AFB8D3924}">
      <dsp:nvSpPr>
        <dsp:cNvPr id="0" name=""/>
        <dsp:cNvSpPr/>
      </dsp:nvSpPr>
      <dsp:spPr>
        <a:xfrm rot="10800000">
          <a:off x="1863816" y="2692963"/>
          <a:ext cx="6885251" cy="518244"/>
        </a:xfrm>
        <a:prstGeom prst="homePlate">
          <a:avLst/>
        </a:prstGeom>
        <a:solidFill>
          <a:schemeClr val="accent5">
            <a:hueOff val="4581861"/>
            <a:satOff val="-29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Being able to ‘validate’ the accuracy (visualising, PCA, silhouette analysis)</a:t>
          </a:r>
          <a:endParaRPr lang="en-US" sz="1400" b="0" i="0" u="none" strike="noStrike" kern="1200" dirty="0">
            <a:latin typeface="Avenir Next LT Pro" panose="020B0504020202020204" pitchFamily="34" charset="0"/>
            <a:ea typeface="Avenir"/>
            <a:cs typeface="Avenir"/>
            <a:sym typeface="Avenir"/>
          </a:endParaRPr>
        </a:p>
      </dsp:txBody>
      <dsp:txXfrm rot="10800000">
        <a:off x="1993377" y="2692963"/>
        <a:ext cx="6755690" cy="518244"/>
      </dsp:txXfrm>
    </dsp:sp>
    <dsp:sp modelId="{73438773-48B3-4D79-BDE1-E93046A2BE04}">
      <dsp:nvSpPr>
        <dsp:cNvPr id="0" name=""/>
        <dsp:cNvSpPr/>
      </dsp:nvSpPr>
      <dsp:spPr>
        <a:xfrm>
          <a:off x="1335642" y="2692963"/>
          <a:ext cx="518244" cy="51824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E27A1F-D2B1-4126-AC16-4C0CF166F850}">
      <dsp:nvSpPr>
        <dsp:cNvPr id="0" name=""/>
        <dsp:cNvSpPr/>
      </dsp:nvSpPr>
      <dsp:spPr>
        <a:xfrm rot="10800000">
          <a:off x="1863816" y="3365907"/>
          <a:ext cx="6885251" cy="518244"/>
        </a:xfrm>
        <a:prstGeom prst="homePlate">
          <a:avLst/>
        </a:prstGeom>
        <a:solidFill>
          <a:schemeClr val="accent5">
            <a:hueOff val="5727326"/>
            <a:satOff val="-363"/>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latin typeface="Avenir Next LT Pro" panose="020B0504020202020204" pitchFamily="34" charset="0"/>
              <a:ea typeface="Avenir"/>
              <a:cs typeface="Avenir"/>
              <a:sym typeface="Avenir"/>
            </a:rPr>
            <a:t>Filtering the model results from each cluster</a:t>
          </a:r>
          <a:endParaRPr lang="en-US" sz="1400" kern="1200" dirty="0">
            <a:latin typeface="Avenir Next LT Pro" panose="020B0504020202020204" pitchFamily="34" charset="0"/>
            <a:ea typeface="Avenir"/>
            <a:cs typeface="Avenir"/>
            <a:sym typeface="Avenir"/>
          </a:endParaRPr>
        </a:p>
      </dsp:txBody>
      <dsp:txXfrm rot="10800000">
        <a:off x="1993377" y="3365907"/>
        <a:ext cx="6755690" cy="518244"/>
      </dsp:txXfrm>
    </dsp:sp>
    <dsp:sp modelId="{B095CA1A-DE91-4FBC-B997-FC18FBF96CD0}">
      <dsp:nvSpPr>
        <dsp:cNvPr id="0" name=""/>
        <dsp:cNvSpPr/>
      </dsp:nvSpPr>
      <dsp:spPr>
        <a:xfrm>
          <a:off x="1335642" y="3365907"/>
          <a:ext cx="518244" cy="51824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9E290-F19B-45F0-A6B1-9BE018ED6EB6}">
      <dsp:nvSpPr>
        <dsp:cNvPr id="0" name=""/>
        <dsp:cNvSpPr/>
      </dsp:nvSpPr>
      <dsp:spPr>
        <a:xfrm rot="10800000">
          <a:off x="1863816" y="4038851"/>
          <a:ext cx="6885251" cy="518244"/>
        </a:xfrm>
        <a:prstGeom prst="homePlate">
          <a:avLst/>
        </a:prstGeom>
        <a:solidFill>
          <a:schemeClr val="accent5">
            <a:hueOff val="6872791"/>
            <a:satOff val="-436"/>
            <a:lumOff val="-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venir Next LT Pro" panose="020B0504020202020204" pitchFamily="34" charset="0"/>
              <a:ea typeface="Avenir"/>
              <a:cs typeface="Avenir"/>
              <a:sym typeface="Avenir"/>
            </a:rPr>
            <a:t>The good old GitHub version control / conflicts</a:t>
          </a:r>
        </a:p>
      </dsp:txBody>
      <dsp:txXfrm rot="10800000">
        <a:off x="1993377" y="4038851"/>
        <a:ext cx="6755690" cy="518244"/>
      </dsp:txXfrm>
    </dsp:sp>
    <dsp:sp modelId="{4787FA3B-2C15-40CA-9DB7-FEB7B27CA5E2}">
      <dsp:nvSpPr>
        <dsp:cNvPr id="0" name=""/>
        <dsp:cNvSpPr/>
      </dsp:nvSpPr>
      <dsp:spPr>
        <a:xfrm>
          <a:off x="1315327" y="4040038"/>
          <a:ext cx="518244" cy="518244"/>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36634-D5BA-4BF7-8F4D-6574976A2925}">
      <dsp:nvSpPr>
        <dsp:cNvPr id="0" name=""/>
        <dsp:cNvSpPr/>
      </dsp:nvSpPr>
      <dsp:spPr>
        <a:xfrm>
          <a:off x="226194" y="61075"/>
          <a:ext cx="3582132" cy="21492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u="none" strike="noStrike" kern="1200" dirty="0">
              <a:effectLst/>
              <a:latin typeface="Avenir Next LT Pro" panose="020B0504020202020204" pitchFamily="34" charset="0"/>
            </a:rPr>
            <a:t>Compare different unsupervised model such as </a:t>
          </a:r>
          <a:r>
            <a:rPr lang="en-US" sz="1700" b="0" i="0" u="none" strike="noStrike" kern="1200" dirty="0" err="1">
              <a:effectLst/>
              <a:latin typeface="Avenir Next LT Pro" panose="020B0504020202020204" pitchFamily="34" charset="0"/>
            </a:rPr>
            <a:t>DBscan</a:t>
          </a:r>
          <a:r>
            <a:rPr lang="en-US" sz="1700" b="0" i="0" u="none" strike="noStrike" kern="1200" dirty="0">
              <a:effectLst/>
              <a:latin typeface="Avenir Next LT Pro" panose="020B0504020202020204" pitchFamily="34" charset="0"/>
            </a:rPr>
            <a:t> , or NLP and word2vec to handle text data in a different way</a:t>
          </a:r>
          <a:endParaRPr lang="en-AU" sz="1700" kern="1200" dirty="0"/>
        </a:p>
      </dsp:txBody>
      <dsp:txXfrm>
        <a:off x="226194" y="61075"/>
        <a:ext cx="3582132" cy="2149279"/>
      </dsp:txXfrm>
    </dsp:sp>
    <dsp:sp modelId="{C43364B5-C1FB-48B9-A2E1-82EAF3119D30}">
      <dsp:nvSpPr>
        <dsp:cNvPr id="0" name=""/>
        <dsp:cNvSpPr/>
      </dsp:nvSpPr>
      <dsp:spPr>
        <a:xfrm>
          <a:off x="4123304" y="552"/>
          <a:ext cx="3582132" cy="21492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Spend time reviewing a much larger number of clusters, e.g. &gt; 100, which may provide better results</a:t>
          </a:r>
        </a:p>
      </dsp:txBody>
      <dsp:txXfrm>
        <a:off x="4123304" y="552"/>
        <a:ext cx="3582132" cy="2149279"/>
      </dsp:txXfrm>
    </dsp:sp>
    <dsp:sp modelId="{AE2D14A9-1EFE-4230-899E-97611D54E125}">
      <dsp:nvSpPr>
        <dsp:cNvPr id="0" name=""/>
        <dsp:cNvSpPr/>
      </dsp:nvSpPr>
      <dsp:spPr>
        <a:xfrm>
          <a:off x="182958" y="2508045"/>
          <a:ext cx="3582132" cy="21492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sz="1700" b="0" i="0" u="none" strike="noStrike" kern="1200" dirty="0" err="1">
              <a:effectLst/>
              <a:latin typeface="Avenir Next LT Pro" panose="020B0504020202020204" pitchFamily="34" charset="0"/>
            </a:rPr>
            <a:t>Colab</a:t>
          </a:r>
          <a:r>
            <a:rPr lang="en-US" sz="1700" b="0" i="0" u="none" strike="noStrike" kern="1200" dirty="0">
              <a:effectLst/>
              <a:latin typeface="Avenir Next LT Pro" panose="020B0504020202020204" pitchFamily="34" charset="0"/>
            </a:rPr>
            <a:t>-Pro </a:t>
          </a:r>
          <a:r>
            <a:rPr lang="en-US" sz="1700" b="0" i="0" u="none" strike="noStrike" kern="1200" dirty="0" err="1">
              <a:effectLst/>
              <a:latin typeface="Avenir Next LT Pro" panose="020B0504020202020204" pitchFamily="34" charset="0"/>
            </a:rPr>
            <a:t>i,e</a:t>
          </a:r>
          <a:r>
            <a:rPr lang="en-US" sz="1700" b="0" i="0" u="none" strike="noStrike" kern="1200" dirty="0">
              <a:effectLst/>
              <a:latin typeface="Avenir Next LT Pro" panose="020B0504020202020204" pitchFamily="34" charset="0"/>
            </a:rPr>
            <a:t>, &gt; 35 gig  </a:t>
          </a:r>
        </a:p>
      </dsp:txBody>
      <dsp:txXfrm>
        <a:off x="182958" y="2508045"/>
        <a:ext cx="3582132" cy="2149279"/>
      </dsp:txXfrm>
    </dsp:sp>
    <dsp:sp modelId="{9F50C6CA-84D5-44C4-9BB9-44D1B0C45DFB}">
      <dsp:nvSpPr>
        <dsp:cNvPr id="0" name=""/>
        <dsp:cNvSpPr/>
      </dsp:nvSpPr>
      <dsp:spPr>
        <a:xfrm>
          <a:off x="4123304" y="2508045"/>
          <a:ext cx="3582132" cy="214927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sz="1700" kern="1200" dirty="0">
            <a:latin typeface="Avenir Next LT Pro" panose="020B0504020202020204" pitchFamily="34" charset="0"/>
          </a:endParaRPr>
        </a:p>
      </dsp:txBody>
      <dsp:txXfrm>
        <a:off x="4123304" y="2508045"/>
        <a:ext cx="3582132" cy="21492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45E6C-490D-4560-8513-D7283B6097E7}">
      <dsp:nvSpPr>
        <dsp:cNvPr id="0" name=""/>
        <dsp:cNvSpPr/>
      </dsp:nvSpPr>
      <dsp:spPr>
        <a:xfrm>
          <a:off x="1864284" y="2895657"/>
          <a:ext cx="2055297" cy="1764235"/>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SzPts val="1400"/>
            <a:buNone/>
          </a:pPr>
          <a:r>
            <a:rPr lang="en-US" sz="1200" kern="1200">
              <a:latin typeface="Avenir Next LT Pro" panose="020B0504020202020204" pitchFamily="34" charset="0"/>
            </a:rPr>
            <a:t>Seek feedback from users on our recommendation to enable further refinement of the machine learning model</a:t>
          </a:r>
          <a:endParaRPr lang="en-AU" sz="1200" kern="1200" dirty="0"/>
        </a:p>
      </dsp:txBody>
      <dsp:txXfrm>
        <a:off x="2182578" y="3168876"/>
        <a:ext cx="1418709" cy="1217797"/>
      </dsp:txXfrm>
    </dsp:sp>
    <dsp:sp modelId="{2EDE3BA3-86F6-4C7A-91FB-EEB484A1DB8D}">
      <dsp:nvSpPr>
        <dsp:cNvPr id="0" name=""/>
        <dsp:cNvSpPr/>
      </dsp:nvSpPr>
      <dsp:spPr>
        <a:xfrm>
          <a:off x="1928569" y="3675257"/>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5B72F0-6C5E-40E6-950D-DF80AD5D3DBE}">
      <dsp:nvSpPr>
        <dsp:cNvPr id="0" name=""/>
        <dsp:cNvSpPr/>
      </dsp:nvSpPr>
      <dsp:spPr>
        <a:xfrm>
          <a:off x="119545" y="1936651"/>
          <a:ext cx="2055297" cy="176423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E21020-5A21-4803-9E12-8F3868EA7B9D}">
      <dsp:nvSpPr>
        <dsp:cNvPr id="0" name=""/>
        <dsp:cNvSpPr/>
      </dsp:nvSpPr>
      <dsp:spPr>
        <a:xfrm>
          <a:off x="1511172" y="3456242"/>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669828"/>
              <a:satOff val="-65"/>
              <a:lumOff val="-28"/>
              <a:alphaOff val="0"/>
            </a:schemeClr>
          </a:solidFill>
          <a:prstDash val="solid"/>
        </a:ln>
        <a:effectLst/>
      </dsp:spPr>
      <dsp:style>
        <a:lnRef idx="2">
          <a:scrgbClr r="0" g="0" b="0"/>
        </a:lnRef>
        <a:fillRef idx="1">
          <a:scrgbClr r="0" g="0" b="0"/>
        </a:fillRef>
        <a:effectRef idx="0">
          <a:scrgbClr r="0" g="0" b="0"/>
        </a:effectRef>
        <a:fontRef idx="minor"/>
      </dsp:style>
    </dsp:sp>
    <dsp:sp modelId="{6610A652-7885-4872-AAB5-48435AAEEA14}">
      <dsp:nvSpPr>
        <dsp:cNvPr id="0" name=""/>
        <dsp:cNvSpPr/>
      </dsp:nvSpPr>
      <dsp:spPr>
        <a:xfrm>
          <a:off x="3607213" y="1923137"/>
          <a:ext cx="2055297" cy="1764235"/>
        </a:xfrm>
        <a:prstGeom prst="hexagon">
          <a:avLst>
            <a:gd name="adj" fmla="val 25000"/>
            <a:gd name="vf" fmla="val 115470"/>
          </a:avLst>
        </a:prstGeom>
        <a:solidFill>
          <a:schemeClr val="accent4">
            <a:hueOff val="1562932"/>
            <a:satOff val="-152"/>
            <a:lumOff val="-65"/>
            <a:alphaOff val="0"/>
          </a:schemeClr>
        </a:solid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Avenir Next LT Pro" panose="020B0504020202020204" pitchFamily="34" charset="0"/>
            </a:rPr>
            <a:t>Provide reviewing capabilities to grow the dataset for machine learning</a:t>
          </a:r>
          <a:endParaRPr lang="en-US" sz="1200" kern="1200" dirty="0">
            <a:latin typeface="Avenir Next LT Pro" panose="020B0504020202020204" pitchFamily="34" charset="0"/>
          </a:endParaRPr>
        </a:p>
      </dsp:txBody>
      <dsp:txXfrm>
        <a:off x="3925507" y="2196356"/>
        <a:ext cx="1418709" cy="1217797"/>
      </dsp:txXfrm>
    </dsp:sp>
    <dsp:sp modelId="{3C0ABD95-F34F-4290-B8A2-E2F2B5572C8B}">
      <dsp:nvSpPr>
        <dsp:cNvPr id="0" name=""/>
        <dsp:cNvSpPr/>
      </dsp:nvSpPr>
      <dsp:spPr>
        <a:xfrm>
          <a:off x="5015136" y="3440864"/>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1339656"/>
              <a:satOff val="-131"/>
              <a:lumOff val="-56"/>
              <a:alphaOff val="0"/>
            </a:schemeClr>
          </a:solidFill>
          <a:prstDash val="solid"/>
        </a:ln>
        <a:effectLst/>
      </dsp:spPr>
      <dsp:style>
        <a:lnRef idx="2">
          <a:scrgbClr r="0" g="0" b="0"/>
        </a:lnRef>
        <a:fillRef idx="1">
          <a:scrgbClr r="0" g="0" b="0"/>
        </a:fillRef>
        <a:effectRef idx="0">
          <a:scrgbClr r="0" g="0" b="0"/>
        </a:effectRef>
        <a:fontRef idx="minor"/>
      </dsp:style>
    </dsp:sp>
    <dsp:sp modelId="{5B78C416-DB2A-4D1E-9325-98FEF9D06D44}">
      <dsp:nvSpPr>
        <dsp:cNvPr id="0" name=""/>
        <dsp:cNvSpPr/>
      </dsp:nvSpPr>
      <dsp:spPr>
        <a:xfrm>
          <a:off x="5359195" y="2892861"/>
          <a:ext cx="2055297" cy="176423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dsp:style>
    </dsp:sp>
    <dsp:sp modelId="{5510014C-AD2F-4847-BE83-ADAE92B4A5E2}">
      <dsp:nvSpPr>
        <dsp:cNvPr id="0" name=""/>
        <dsp:cNvSpPr/>
      </dsp:nvSpPr>
      <dsp:spPr>
        <a:xfrm>
          <a:off x="5406277" y="3683179"/>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009483"/>
              <a:satOff val="-196"/>
              <a:lumOff val="-84"/>
              <a:alphaOff val="0"/>
            </a:schemeClr>
          </a:solidFill>
          <a:prstDash val="solid"/>
        </a:ln>
        <a:effectLst/>
      </dsp:spPr>
      <dsp:style>
        <a:lnRef idx="2">
          <a:scrgbClr r="0" g="0" b="0"/>
        </a:lnRef>
        <a:fillRef idx="1">
          <a:scrgbClr r="0" g="0" b="0"/>
        </a:fillRef>
        <a:effectRef idx="0">
          <a:scrgbClr r="0" g="0" b="0"/>
        </a:effectRef>
        <a:fontRef idx="minor"/>
      </dsp:style>
    </dsp:sp>
    <dsp:sp modelId="{6D99FA51-143D-4CC3-8778-8E24A4F5BE9F}">
      <dsp:nvSpPr>
        <dsp:cNvPr id="0" name=""/>
        <dsp:cNvSpPr/>
      </dsp:nvSpPr>
      <dsp:spPr>
        <a:xfrm>
          <a:off x="1864284" y="972519"/>
          <a:ext cx="2055297" cy="1764235"/>
        </a:xfrm>
        <a:prstGeom prst="hexagon">
          <a:avLst>
            <a:gd name="adj" fmla="val 25000"/>
            <a:gd name="vf" fmla="val 115470"/>
          </a:avLst>
        </a:prstGeom>
        <a:solidFill>
          <a:schemeClr val="accent4">
            <a:hueOff val="3125863"/>
            <a:satOff val="-305"/>
            <a:lumOff val="-131"/>
            <a:alphaOff val="0"/>
          </a:schemeClr>
        </a:solid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information scraped from brewery websites or snippets from reviews (e.g. top review and / or lowest review)</a:t>
          </a:r>
        </a:p>
      </dsp:txBody>
      <dsp:txXfrm>
        <a:off x="2182578" y="1245738"/>
        <a:ext cx="1418709" cy="1217797"/>
      </dsp:txXfrm>
    </dsp:sp>
    <dsp:sp modelId="{7DDF76EC-BF2C-4BC5-A2FA-74BC268EA50A}">
      <dsp:nvSpPr>
        <dsp:cNvPr id="0" name=""/>
        <dsp:cNvSpPr/>
      </dsp:nvSpPr>
      <dsp:spPr>
        <a:xfrm>
          <a:off x="3263154" y="1008866"/>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679311"/>
              <a:satOff val="-261"/>
              <a:lumOff val="-112"/>
              <a:alphaOff val="0"/>
            </a:schemeClr>
          </a:solidFill>
          <a:prstDash val="solid"/>
        </a:ln>
        <a:effectLst/>
      </dsp:spPr>
      <dsp:style>
        <a:lnRef idx="2">
          <a:scrgbClr r="0" g="0" b="0"/>
        </a:lnRef>
        <a:fillRef idx="1">
          <a:scrgbClr r="0" g="0" b="0"/>
        </a:fillRef>
        <a:effectRef idx="0">
          <a:scrgbClr r="0" g="0" b="0"/>
        </a:effectRef>
        <a:fontRef idx="minor"/>
      </dsp:style>
    </dsp:sp>
    <dsp:sp modelId="{42FE97CC-2481-4268-977C-3D659B8E7225}">
      <dsp:nvSpPr>
        <dsp:cNvPr id="0" name=""/>
        <dsp:cNvSpPr/>
      </dsp:nvSpPr>
      <dsp:spPr>
        <a:xfrm>
          <a:off x="3607213" y="0"/>
          <a:ext cx="2055297" cy="176423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dsp:style>
    </dsp:sp>
    <dsp:sp modelId="{40026E2C-7589-4B20-8359-D2A3F68E3A22}">
      <dsp:nvSpPr>
        <dsp:cNvPr id="0" name=""/>
        <dsp:cNvSpPr/>
      </dsp:nvSpPr>
      <dsp:spPr>
        <a:xfrm>
          <a:off x="3654294" y="781930"/>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3349139"/>
              <a:satOff val="-326"/>
              <a:lumOff val="-140"/>
              <a:alphaOff val="0"/>
            </a:schemeClr>
          </a:solidFill>
          <a:prstDash val="solid"/>
        </a:ln>
        <a:effectLst/>
      </dsp:spPr>
      <dsp:style>
        <a:lnRef idx="2">
          <a:scrgbClr r="0" g="0" b="0"/>
        </a:lnRef>
        <a:fillRef idx="1">
          <a:scrgbClr r="0" g="0" b="0"/>
        </a:fillRef>
        <a:effectRef idx="0">
          <a:scrgbClr r="0" g="0" b="0"/>
        </a:effectRef>
        <a:fontRef idx="minor"/>
      </dsp:style>
    </dsp:sp>
    <dsp:sp modelId="{89CF1A7B-1968-4D38-925F-42EB0D4E6A5A}">
      <dsp:nvSpPr>
        <dsp:cNvPr id="0" name=""/>
        <dsp:cNvSpPr/>
      </dsp:nvSpPr>
      <dsp:spPr>
        <a:xfrm>
          <a:off x="5359195" y="969723"/>
          <a:ext cx="2055297" cy="1764235"/>
        </a:xfrm>
        <a:prstGeom prst="hexagon">
          <a:avLst>
            <a:gd name="adj" fmla="val 25000"/>
            <a:gd name="vf" fmla="val 115470"/>
          </a:avLst>
        </a:prstGeom>
        <a:solidFill>
          <a:schemeClr val="accent4">
            <a:hueOff val="4688795"/>
            <a:satOff val="-457"/>
            <a:lumOff val="-196"/>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photo of recommended beer</a:t>
          </a:r>
        </a:p>
      </dsp:txBody>
      <dsp:txXfrm>
        <a:off x="5677489" y="1242942"/>
        <a:ext cx="1418709" cy="1217797"/>
      </dsp:txXfrm>
    </dsp:sp>
    <dsp:sp modelId="{3344D2DB-E468-4FD5-BB04-AE32AAA84A60}">
      <dsp:nvSpPr>
        <dsp:cNvPr id="0" name=""/>
        <dsp:cNvSpPr/>
      </dsp:nvSpPr>
      <dsp:spPr>
        <a:xfrm>
          <a:off x="7126569" y="1748391"/>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018967"/>
              <a:satOff val="-392"/>
              <a:lumOff val="-168"/>
              <a:alphaOff val="0"/>
            </a:schemeClr>
          </a:solidFill>
          <a:prstDash val="solid"/>
        </a:ln>
        <a:effectLst/>
      </dsp:spPr>
      <dsp:style>
        <a:lnRef idx="2">
          <a:scrgbClr r="0" g="0" b="0"/>
        </a:lnRef>
        <a:fillRef idx="1">
          <a:scrgbClr r="0" g="0" b="0"/>
        </a:fillRef>
        <a:effectRef idx="0">
          <a:scrgbClr r="0" g="0" b="0"/>
        </a:effectRef>
        <a:fontRef idx="minor"/>
      </dsp:style>
    </dsp:sp>
    <dsp:sp modelId="{D6A888B9-6FC4-4706-B71C-8AA20F0B571E}">
      <dsp:nvSpPr>
        <dsp:cNvPr id="0" name=""/>
        <dsp:cNvSpPr/>
      </dsp:nvSpPr>
      <dsp:spPr>
        <a:xfrm>
          <a:off x="7118420" y="1939447"/>
          <a:ext cx="2055297" cy="176423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 modelId="{ED53D263-0FB3-402E-86AA-6DD853342F73}">
      <dsp:nvSpPr>
        <dsp:cNvPr id="0" name=""/>
        <dsp:cNvSpPr/>
      </dsp:nvSpPr>
      <dsp:spPr>
        <a:xfrm>
          <a:off x="7533102" y="1970668"/>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8046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finding the “right” features to improve predictability</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getting them once you find them - BIG data means lots of hours scraping and crunching data together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translating the dataset into a concept and then sticking to it - losing site of what the model should do as the dataset evolves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landing on a model type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being able to ‘validate’ the accuracy (</a:t>
            </a:r>
            <a:r>
              <a:rPr lang="en-US" sz="1800" b="0" i="0" u="none" strike="noStrike" dirty="0" err="1">
                <a:solidFill>
                  <a:srgbClr val="0000FF"/>
                </a:solidFill>
                <a:latin typeface="Avenir Next LT Pro" panose="020B0504020202020204" pitchFamily="34" charset="0"/>
                <a:ea typeface="Avenir"/>
                <a:cs typeface="Avenir"/>
                <a:sym typeface="Avenir"/>
              </a:rPr>
              <a:t>visualising</a:t>
            </a:r>
            <a:r>
              <a:rPr lang="en-US" sz="1800" b="0" i="0" u="none" strike="noStrike" dirty="0">
                <a:solidFill>
                  <a:srgbClr val="0000FF"/>
                </a:solidFill>
                <a:latin typeface="Avenir Next LT Pro" panose="020B0504020202020204" pitchFamily="34" charset="0"/>
                <a:ea typeface="Avenir"/>
                <a:cs typeface="Avenir"/>
                <a:sym typeface="Avenir"/>
              </a:rPr>
              <a:t>, PCA, silhouette analysis)</a:t>
            </a: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filtering the model results from each cluster</a:t>
            </a: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455" name="Google Shape;45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2" name="Google Shape;4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1" name="Google Shape;48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9" name="Google Shape;4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000" dirty="0"/>
            </a:br>
            <a:endParaRPr sz="1000" dirty="0"/>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Dataset relatively ‘clean’ so focus shifted quickly to data profiling</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Validated high alcohol content beers which appeared to be outliers initially</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to reduce the number of beer styles from 104 to 8 </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Investigated high correlation in 5 review scores and discovered dataset skewed to the right - showing tendency to rate between 3-5</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for bias in </a:t>
            </a:r>
            <a:r>
              <a:rPr lang="en-US" sz="1800" b="0" i="0" u="none" strike="noStrike" dirty="0" err="1">
                <a:solidFill>
                  <a:srgbClr val="000000"/>
                </a:solidFill>
                <a:latin typeface="Avenir Next LT Pro" panose="020B0504020202020204" pitchFamily="34" charset="0"/>
                <a:ea typeface="Avenir"/>
                <a:cs typeface="Avenir"/>
                <a:sym typeface="Avenir"/>
              </a:rPr>
              <a:t>profilenames</a:t>
            </a:r>
            <a:endParaRPr lang="en-US" sz="1800" b="0" i="0" u="none" strike="noStrike" dirty="0">
              <a:solidFill>
                <a:srgbClr val="000000"/>
              </a:solidFill>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Finally aggregated each unique beer, using an average of all its reviews</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As we were working through this we also began to look for additional features to add in</a:t>
            </a:r>
            <a:endParaRPr sz="1800" b="0" dirty="0">
              <a:latin typeface="Avenir Next LT Pro" panose="020B0504020202020204" pitchFamily="34" charset="0"/>
              <a:ea typeface="Avenir"/>
              <a:cs typeface="Avenir"/>
              <a:sym typeface="Avenir"/>
            </a:endParaRPr>
          </a:p>
        </p:txBody>
      </p:sp>
      <p:sp>
        <p:nvSpPr>
          <p:cNvPr id="264" name="Google Shape;26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availability of the beer </a:t>
            </a:r>
            <a:r>
              <a:rPr lang="en-US" sz="1800" b="0" i="0" u="none" strike="noStrike" dirty="0" err="1">
                <a:solidFill>
                  <a:srgbClr val="0000FF"/>
                </a:solidFill>
                <a:latin typeface="Avenir Next LT Pro" panose="020B0504020202020204" pitchFamily="34" charset="0"/>
                <a:ea typeface="Avenir"/>
                <a:cs typeface="Avenir"/>
                <a:sym typeface="Avenir"/>
              </a:rPr>
              <a:t>eg</a:t>
            </a:r>
            <a:r>
              <a:rPr lang="en-US" sz="1800" b="0" i="0" u="none" strike="noStrike" dirty="0">
                <a:solidFill>
                  <a:srgbClr val="0000FF"/>
                </a:solidFill>
                <a:latin typeface="Avenir Next LT Pro" panose="020B0504020202020204" pitchFamily="34" charset="0"/>
                <a:ea typeface="Avenir"/>
                <a:cs typeface="Avenir"/>
                <a:sym typeface="Avenir"/>
              </a:rPr>
              <a:t> year-round/seasonal/retired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FF"/>
                </a:solidFill>
                <a:latin typeface="Avenir Next LT Pro" panose="020B0504020202020204" pitchFamily="34" charset="0"/>
                <a:ea typeface="Avenir"/>
                <a:cs typeface="Avenir"/>
                <a:sym typeface="Avenir"/>
              </a:rPr>
              <a:t>** scraped review </a:t>
            </a:r>
            <a:r>
              <a:rPr lang="en-AU" sz="1800" b="0" i="0" u="none" strike="noStrike" dirty="0">
                <a:solidFill>
                  <a:srgbClr val="0000FF"/>
                </a:solidFill>
                <a:latin typeface="Avenir Next LT Pro" panose="020B0504020202020204" pitchFamily="34" charset="0"/>
                <a:ea typeface="Avenir"/>
                <a:cs typeface="Avenir"/>
                <a:sym typeface="Avenir"/>
              </a:rPr>
              <a:t>words (sentiment analysis) – using “start words” rather than using stop words (used 173 in total) from beer sommelier tasting guides</a:t>
            </a:r>
            <a:endParaRPr lang="en-AU" sz="2800"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brewery </a:t>
            </a:r>
            <a:r>
              <a:rPr lang="en-US" sz="1800" b="0" i="0" u="none" strike="noStrike" dirty="0" err="1">
                <a:solidFill>
                  <a:srgbClr val="0000FF"/>
                </a:solidFill>
                <a:latin typeface="Avenir Next LT Pro" panose="020B0504020202020204" pitchFamily="34" charset="0"/>
                <a:ea typeface="Avenir"/>
                <a:cs typeface="Avenir"/>
                <a:sym typeface="Avenir"/>
              </a:rPr>
              <a:t>addresss</a:t>
            </a:r>
            <a:r>
              <a:rPr lang="en-US" sz="1800" b="0" i="0" u="none" strike="noStrike" dirty="0">
                <a:solidFill>
                  <a:srgbClr val="0000FF"/>
                </a:solidFill>
                <a:latin typeface="Avenir Next LT Pro" panose="020B0504020202020204" pitchFamily="34" charset="0"/>
                <a:ea typeface="Avenir"/>
                <a:cs typeface="Avenir"/>
                <a:sym typeface="Avenir"/>
              </a:rPr>
              <a:t>, country, </a:t>
            </a:r>
            <a:r>
              <a:rPr lang="en-US" sz="1800" b="0" i="0" u="none" strike="noStrike" dirty="0" err="1">
                <a:solidFill>
                  <a:srgbClr val="0000FF"/>
                </a:solidFill>
                <a:latin typeface="Avenir Next LT Pro" panose="020B0504020202020204" pitchFamily="34" charset="0"/>
                <a:ea typeface="Avenir"/>
                <a:cs typeface="Avenir"/>
                <a:sym typeface="Avenir"/>
              </a:rPr>
              <a:t>lat</a:t>
            </a:r>
            <a:r>
              <a:rPr lang="en-US" sz="1800" b="0" i="0" u="none" strike="noStrike" dirty="0">
                <a:solidFill>
                  <a:srgbClr val="0000FF"/>
                </a:solidFill>
                <a:latin typeface="Avenir Next LT Pro" panose="020B0504020202020204" pitchFamily="34" charset="0"/>
                <a:ea typeface="Avenir"/>
                <a:cs typeface="Avenir"/>
                <a:sym typeface="Avenir"/>
              </a:rPr>
              <a:t> and </a:t>
            </a:r>
            <a:r>
              <a:rPr lang="en-US" sz="1800" b="0" i="0" u="none" strike="noStrike" dirty="0" err="1">
                <a:solidFill>
                  <a:srgbClr val="0000FF"/>
                </a:solidFill>
                <a:latin typeface="Avenir Next LT Pro" panose="020B0504020202020204" pitchFamily="34" charset="0"/>
                <a:ea typeface="Avenir"/>
                <a:cs typeface="Avenir"/>
                <a:sym typeface="Avenir"/>
              </a:rPr>
              <a:t>lon</a:t>
            </a:r>
            <a:endParaRPr lang="en-US" sz="1800" b="0" i="0" u="none" strike="noStrike" dirty="0">
              <a:solidFill>
                <a:srgbClr val="0000FF"/>
              </a:solidFill>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the we filtered</a:t>
            </a:r>
            <a:r>
              <a:rPr lang="en-AU" sz="1800" b="0" i="0" u="none" strike="noStrike" dirty="0">
                <a:solidFill>
                  <a:srgbClr val="0000FF"/>
                </a:solidFill>
                <a:latin typeface="Avenir Next LT Pro" panose="020B0504020202020204" pitchFamily="34" charset="0"/>
                <a:ea typeface="Avenir"/>
                <a:cs typeface="Avenir"/>
                <a:sym typeface="Avenir"/>
              </a:rPr>
              <a:t> - removing retired beers, closed breweries and any brewery we couldn’t locate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consideration given to </a:t>
            </a:r>
            <a:r>
              <a:rPr lang="en-US" sz="1800" b="0" i="0" u="none" strike="noStrike" dirty="0" err="1">
                <a:solidFill>
                  <a:srgbClr val="0000FF"/>
                </a:solidFill>
                <a:latin typeface="Avenir Next LT Pro" panose="020B0504020202020204" pitchFamily="34" charset="0"/>
                <a:ea typeface="Avenir"/>
                <a:cs typeface="Avenir"/>
                <a:sym typeface="Avenir"/>
              </a:rPr>
              <a:t>Heroke</a:t>
            </a:r>
            <a:r>
              <a:rPr lang="en-US" sz="1800" b="0" i="0" u="none" strike="noStrike" dirty="0">
                <a:solidFill>
                  <a:srgbClr val="0000FF"/>
                </a:solidFill>
                <a:latin typeface="Avenir Next LT Pro" panose="020B0504020202020204" pitchFamily="34" charset="0"/>
                <a:ea typeface="Avenir"/>
                <a:cs typeface="Avenir"/>
                <a:sym typeface="Avenir"/>
              </a:rPr>
              <a:t> restraints - 10’000 records and we had 13.2k records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looked at increasing cutoff of reviews, </a:t>
            </a:r>
            <a:r>
              <a:rPr lang="en-US" sz="1800" b="0" i="0" u="none" strike="noStrike" dirty="0" err="1">
                <a:solidFill>
                  <a:srgbClr val="0000FF"/>
                </a:solidFill>
                <a:latin typeface="Avenir Next LT Pro" panose="020B0504020202020204" pitchFamily="34" charset="0"/>
                <a:ea typeface="Avenir"/>
                <a:cs typeface="Avenir"/>
                <a:sym typeface="Avenir"/>
              </a:rPr>
              <a:t>randomising</a:t>
            </a:r>
            <a:r>
              <a:rPr lang="en-US" sz="1800" b="0" i="0" u="none" strike="noStrike" dirty="0">
                <a:solidFill>
                  <a:srgbClr val="0000FF"/>
                </a:solidFill>
                <a:latin typeface="Avenir Next LT Pro" panose="020B0504020202020204" pitchFamily="34" charset="0"/>
                <a:ea typeface="Avenir"/>
                <a:cs typeface="Avenir"/>
                <a:sym typeface="Avenir"/>
              </a:rPr>
              <a:t> the dataframe and then reducing to 10’000, creating a database or loading a csv directly onto the server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elected to a csv file static loaded directly on Heroku</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15" name="Google Shape;31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initial regression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PCA analysis which wasn’t ‘fit for purpose’ but tried!</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natural ‘fit’ was K Means or neural network</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understanding limitation of </a:t>
            </a:r>
            <a:r>
              <a:rPr lang="en-US" sz="1800" b="0" i="0" u="none" strike="noStrike" dirty="0" err="1">
                <a:solidFill>
                  <a:srgbClr val="000000"/>
                </a:solidFill>
                <a:latin typeface="Avenir Next LT Pro" panose="020B0504020202020204" pitchFamily="34" charset="0"/>
                <a:ea typeface="Avenir"/>
                <a:cs typeface="Avenir"/>
                <a:sym typeface="Avenir"/>
              </a:rPr>
              <a:t>KMeans</a:t>
            </a:r>
            <a:r>
              <a:rPr lang="en-US" sz="1800" b="0" i="0" u="none" strike="noStrike" dirty="0">
                <a:solidFill>
                  <a:srgbClr val="000000"/>
                </a:solidFill>
                <a:latin typeface="Avenir Next LT Pro" panose="020B0504020202020204" pitchFamily="34" charset="0"/>
                <a:ea typeface="Avenir"/>
                <a:cs typeface="Avenir"/>
                <a:sym typeface="Avenir"/>
              </a:rPr>
              <a:t> </a:t>
            </a:r>
            <a:r>
              <a:rPr lang="en-US" sz="1800" b="0" i="0" u="none" strike="noStrike" dirty="0" err="1">
                <a:solidFill>
                  <a:srgbClr val="000000"/>
                </a:solidFill>
                <a:latin typeface="Avenir Next LT Pro" panose="020B0504020202020204" pitchFamily="34" charset="0"/>
                <a:ea typeface="Avenir"/>
                <a:cs typeface="Avenir"/>
                <a:sym typeface="Avenir"/>
              </a:rPr>
              <a:t>ie</a:t>
            </a:r>
            <a:r>
              <a:rPr lang="en-US" sz="1800" b="0" i="0" u="none" strike="noStrike" dirty="0">
                <a:solidFill>
                  <a:srgbClr val="000000"/>
                </a:solidFill>
                <a:latin typeface="Avenir Next LT Pro" panose="020B0504020202020204" pitchFamily="34" charset="0"/>
                <a:ea typeface="Avenir"/>
                <a:cs typeface="Avenir"/>
                <a:sym typeface="Avenir"/>
              </a:rPr>
              <a:t> arbitrary selection of cluster number looked at silhouette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80" name="Google Shape;38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To create a new feature our considerations for Model were to provide a meaning number of clusters/groups and be discrete but not excessive number of clusters. **** need help on wording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Two data input approaches were tested. </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All features converted into dense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Limited features converted into sparse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We selected limited features based arbitrary number of clusters  and the comparison of the silhouette score returned</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Limited features were broken up in  types: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Quantity - Total reviews, Overall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 Scored/Rating - Favor, quality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Type - Beer styles type</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Flavor - Flavor description words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Origin - Country of production</a:t>
            </a:r>
            <a:endParaRPr lang="en-US" b="0" dirty="0">
              <a:effectLst/>
              <a:latin typeface="Avenir Next LT Pro" panose="020B0504020202020204" pitchFamily="34" charset="0"/>
            </a:endParaRPr>
          </a:p>
          <a:p>
            <a:pPr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Arbitrary number of clusters was used and combinations of features were compared by silhouette score.  Final combination of features was quality, score and type and the flavor and origin features would be directly compared by cosine similarity</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Cluster optimization was don using range of clusters between 15 and 30.  We validated results  with  elbow method of both distortions and inertia, as well as silhouette.  Final decision was 22 clusters that yielded silhouette score of 0.61 with optimum distortion and inertia scores.   We note there was a negative correlation in elbow scores  as numbers of clusters increased so we didn’t investigate any number of clusters above our tested range.  Also the distribution of clusters was not consistent it is our assumption that is due to the nature of our dataset.</a:t>
            </a:r>
            <a:endParaRPr lang="en-US" b="0" dirty="0">
              <a:effectLst/>
              <a:latin typeface="Avenir Next LT Pro" panose="020B0504020202020204" pitchFamily="34" charset="0"/>
            </a:endParaRPr>
          </a:p>
          <a:p>
            <a:br>
              <a:rPr lang="en-US" b="0" dirty="0">
                <a:effectLst/>
                <a:latin typeface="Avenir Next LT Pro" panose="020B0504020202020204" pitchFamily="34" charset="0"/>
              </a:rPr>
            </a:br>
            <a:br>
              <a:rPr lang="en-US" b="0" dirty="0">
                <a:effectLst/>
                <a:latin typeface="Avenir Next LT Pro" panose="020B0504020202020204" pitchFamily="34" charset="0"/>
              </a:rPr>
            </a:br>
            <a:endParaRPr lang="en-US" dirty="0">
              <a:latin typeface="Avenir Next LT Pro" panose="020B0504020202020204" pitchFamily="34" charset="0"/>
            </a:endParaRPr>
          </a:p>
          <a:p>
            <a:pPr marL="0" lvl="0" indent="0" algn="l" rtl="0">
              <a:spcBef>
                <a:spcPts val="0"/>
              </a:spcBef>
              <a:spcAft>
                <a:spcPts val="0"/>
              </a:spcAft>
              <a:buNone/>
            </a:pPr>
            <a:endParaRPr dirty="0">
              <a:latin typeface="Avenir Next LT Pro" panose="020B0504020202020204" pitchFamily="34" charset="0"/>
            </a:endParaRPr>
          </a:p>
        </p:txBody>
      </p:sp>
      <p:sp>
        <p:nvSpPr>
          <p:cNvPr id="402" name="Google Shape;4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pic>
        <p:nvPicPr>
          <p:cNvPr id="76" name="Google Shape;76;p29"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7" name="Google Shape;77;p29"/>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4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9pPr>
          </a:lstStyle>
          <a:p>
            <a:endParaRPr/>
          </a:p>
        </p:txBody>
      </p:sp>
      <p:sp>
        <p:nvSpPr>
          <p:cNvPr id="79" name="Google Shape;79;p29"/>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0" name="Google Shape;80;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6" name="Google Shape;86;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9"/>
        <p:cNvGrpSpPr/>
        <p:nvPr/>
      </p:nvGrpSpPr>
      <p:grpSpPr>
        <a:xfrm>
          <a:off x="0" y="0"/>
          <a:ext cx="0" cy="0"/>
          <a:chOff x="0" y="0"/>
          <a:chExt cx="0" cy="0"/>
        </a:xfrm>
      </p:grpSpPr>
      <p:sp>
        <p:nvSpPr>
          <p:cNvPr id="90" name="Google Shape;90;p31"/>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2" name="Google Shape;92;p31"/>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3" name="Google Shape;93;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1"/>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
        <p:nvSpPr>
          <p:cNvPr id="97" name="Google Shape;97;p31"/>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8"/>
        <p:cNvGrpSpPr/>
        <p:nvPr/>
      </p:nvGrpSpPr>
      <p:grpSpPr>
        <a:xfrm>
          <a:off x="0" y="0"/>
          <a:ext cx="0" cy="0"/>
          <a:chOff x="0" y="0"/>
          <a:chExt cx="0" cy="0"/>
        </a:xfrm>
      </p:grpSpPr>
      <p:sp>
        <p:nvSpPr>
          <p:cNvPr id="99" name="Google Shape;99;p32"/>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2"/>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1" name="Google Shape;101;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4"/>
        <p:cNvGrpSpPr/>
        <p:nvPr/>
      </p:nvGrpSpPr>
      <p:grpSpPr>
        <a:xfrm>
          <a:off x="0" y="0"/>
          <a:ext cx="0" cy="0"/>
          <a:chOff x="0" y="0"/>
          <a:chExt cx="0" cy="0"/>
        </a:xfrm>
      </p:grpSpPr>
      <p:sp>
        <p:nvSpPr>
          <p:cNvPr id="105" name="Google Shape;105;p3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3"/>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33"/>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33"/>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9" name="Google Shape;109;p33"/>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0" name="Google Shape;110;p33"/>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1" name="Google Shape;111;p33"/>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2" name="Google Shape;112;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pic>
        <p:nvPicPr>
          <p:cNvPr id="116" name="Google Shape;116;p34"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7" name="Google Shape;117;p34"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8" name="Google Shape;118;p34"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9" name="Google Shape;119;p34"/>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4"/>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1" name="Google Shape;121;p34"/>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2" name="Google Shape;122;p34"/>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3" name="Google Shape;123;p34"/>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4" name="Google Shape;124;p34"/>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5" name="Google Shape;125;p34"/>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34"/>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7" name="Google Shape;127;p34"/>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8" name="Google Shape;128;p34"/>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9" name="Google Shape;129;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5"/>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5" name="Google Shape;135;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6"/>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1" name="Google Shape;141;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0" name="Google Shape;30;p22"/>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1" name="Google Shape;31;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7" name="Google Shape;37;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pic>
        <p:nvPicPr>
          <p:cNvPr id="41" name="Google Shape;41;p24"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42" name="Google Shape;42;p24"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43" name="Google Shape;43;p2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5" name="Google Shape;45;p24"/>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6" name="Google Shape;46;p24"/>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7" name="Google Shape;47;p24"/>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8" name="Google Shape;48;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3" name="Google Shape;63;p27"/>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4" name="Google Shape;64;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pic>
        <p:nvPicPr>
          <p:cNvPr id="68" name="Google Shape;68;p28"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9" name="Google Shape;69;p28"/>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71" name="Google Shape;71;p28"/>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72" name="Google Shape;72;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3" name="Google Shape;13;p1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1.png"/><Relationship Id="rId4" Type="http://schemas.openxmlformats.org/officeDocument/2006/relationships/diagramData" Target="../diagrams/data2.xm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pn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3.pn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920785" y="713077"/>
            <a:ext cx="3959888" cy="44784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295"/>
              <a:buNone/>
            </a:pPr>
            <a:r>
              <a:rPr lang="en-US" sz="1850" dirty="0">
                <a:solidFill>
                  <a:srgbClr val="353539"/>
                </a:solidFill>
                <a:latin typeface="Cinzel Regular"/>
                <a:ea typeface="Cinzel Regular"/>
                <a:cs typeface="Cinzel Regular"/>
                <a:sym typeface="Cinzel Regular"/>
              </a:rPr>
              <a:t>Predictive Pandas presents</a:t>
            </a:r>
            <a:endParaRPr sz="1850" dirty="0">
              <a:solidFill>
                <a:srgbClr val="353539"/>
              </a:solidFill>
              <a:latin typeface="Cinzel Regular"/>
              <a:ea typeface="Cinzel Regular"/>
              <a:cs typeface="Cinzel Regular"/>
              <a:sym typeface="Cinzel Regular"/>
            </a:endParaRPr>
          </a:p>
        </p:txBody>
      </p:sp>
      <p:sp>
        <p:nvSpPr>
          <p:cNvPr id="149" name="Google Shape;149;p1"/>
          <p:cNvSpPr txBox="1"/>
          <p:nvPr/>
        </p:nvSpPr>
        <p:spPr>
          <a:xfrm>
            <a:off x="328247"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Michelle Hocking</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Eamonn McCallum</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Pooja Mallard</a:t>
            </a:r>
            <a:endParaRPr dirty="0"/>
          </a:p>
        </p:txBody>
      </p:sp>
      <p:sp>
        <p:nvSpPr>
          <p:cNvPr id="150" name="Google Shape;150;p1"/>
          <p:cNvSpPr txBox="1"/>
          <p:nvPr/>
        </p:nvSpPr>
        <p:spPr>
          <a:xfrm>
            <a:off x="2730720"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err="1">
                <a:solidFill>
                  <a:srgbClr val="BFBFBF"/>
                </a:solidFill>
                <a:latin typeface="Cinzel Regular"/>
                <a:ea typeface="Cinzel Regular"/>
                <a:cs typeface="Cinzel Regular"/>
                <a:sym typeface="Cinzel Regular"/>
              </a:rPr>
              <a:t>Ruohong</a:t>
            </a:r>
            <a:r>
              <a:rPr lang="en-US" sz="1800" b="0" i="0" u="none" strike="noStrike" cap="none" dirty="0">
                <a:solidFill>
                  <a:srgbClr val="BFBFBF"/>
                </a:solidFill>
                <a:latin typeface="Cinzel Regular"/>
                <a:ea typeface="Cinzel Regular"/>
                <a:cs typeface="Cinzel Regular"/>
                <a:sym typeface="Cinzel Regular"/>
              </a:rPr>
              <a:t> Yuan</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Yann </a:t>
            </a:r>
            <a:r>
              <a:rPr lang="en-US" sz="1800" b="0" i="0" u="none" strike="noStrike" cap="none" dirty="0" err="1">
                <a:solidFill>
                  <a:srgbClr val="BFBFBF"/>
                </a:solidFill>
                <a:latin typeface="Cinzel Regular"/>
                <a:ea typeface="Cinzel Regular"/>
                <a:cs typeface="Cinzel Regular"/>
                <a:sym typeface="Cinzel Regular"/>
              </a:rPr>
              <a:t>Chye</a:t>
            </a:r>
            <a:endParaRPr sz="1800" b="0" i="0" u="none" strike="noStrike" cap="none" dirty="0">
              <a:solidFill>
                <a:srgbClr val="BFBFBF"/>
              </a:solidFill>
              <a:latin typeface="Cinzel Regular"/>
              <a:ea typeface="Cinzel Regular"/>
              <a:cs typeface="Cinzel Regular"/>
              <a:sym typeface="Cinzel Regular"/>
            </a:endParaRPr>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Kat Shamai</a:t>
            </a:r>
            <a:endParaRPr sz="1800" b="0" i="0" u="none" strike="noStrike" cap="none" dirty="0">
              <a:solidFill>
                <a:srgbClr val="BFBFBF"/>
              </a:solidFill>
              <a:latin typeface="Cinzel Regular"/>
              <a:ea typeface="Cinzel Regular"/>
              <a:cs typeface="Cinzel Regular"/>
              <a:sym typeface="Cinzel Regular"/>
            </a:endParaRPr>
          </a:p>
        </p:txBody>
      </p:sp>
      <p:pic>
        <p:nvPicPr>
          <p:cNvPr id="151" name="Google Shape;151;p1"/>
          <p:cNvPicPr preferRelativeResize="0"/>
          <p:nvPr/>
        </p:nvPicPr>
        <p:blipFill rotWithShape="1">
          <a:blip r:embed="rId4">
            <a:alphaModFix/>
          </a:blip>
          <a:srcRect/>
          <a:stretch/>
        </p:blipFill>
        <p:spPr>
          <a:xfrm>
            <a:off x="507619" y="853065"/>
            <a:ext cx="4795583" cy="47955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Cluster </a:t>
            </a:r>
            <a:r>
              <a:rPr lang="en-US" sz="5400" dirty="0" err="1">
                <a:latin typeface="Cinzel Regular"/>
                <a:ea typeface="Cinzel Regular"/>
                <a:cs typeface="Cinzel Regular"/>
                <a:sym typeface="Cinzel Regular"/>
              </a:rPr>
              <a:t>Optimisation</a:t>
            </a:r>
            <a:endParaRPr sz="5400" dirty="0">
              <a:latin typeface="Cinzel Regular"/>
              <a:ea typeface="Cinzel Regular"/>
              <a:cs typeface="Cinzel Regular"/>
              <a:sym typeface="Cinzel Regular"/>
            </a:endParaRPr>
          </a:p>
        </p:txBody>
      </p:sp>
      <p:pic>
        <p:nvPicPr>
          <p:cNvPr id="450" name="Google Shape;450;p13"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51" name="Google Shape;451;p13"/>
          <p:cNvSpPr txBox="1"/>
          <p:nvPr/>
        </p:nvSpPr>
        <p:spPr>
          <a:xfrm>
            <a:off x="681680" y="5488830"/>
            <a:ext cx="947827"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is more prized than commercial beer</a:t>
            </a:r>
            <a:endParaRPr dirty="0">
              <a:latin typeface="Avenir Next LT Pro" panose="020B0504020202020204" pitchFamily="34" charset="0"/>
            </a:endParaRPr>
          </a:p>
        </p:txBody>
      </p:sp>
      <p:graphicFrame>
        <p:nvGraphicFramePr>
          <p:cNvPr id="4" name="Diagram 3">
            <a:extLst>
              <a:ext uri="{FF2B5EF4-FFF2-40B4-BE49-F238E27FC236}">
                <a16:creationId xmlns:a16="http://schemas.microsoft.com/office/drawing/2014/main" id="{98D98822-8109-4BB5-805A-F503F16E5029}"/>
              </a:ext>
            </a:extLst>
          </p:cNvPr>
          <p:cNvGraphicFramePr/>
          <p:nvPr>
            <p:extLst>
              <p:ext uri="{D42A27DB-BD31-4B8C-83A1-F6EECF244321}">
                <p14:modId xmlns:p14="http://schemas.microsoft.com/office/powerpoint/2010/main" val="2804221287"/>
              </p:ext>
            </p:extLst>
          </p:nvPr>
        </p:nvGraphicFramePr>
        <p:xfrm>
          <a:off x="913795" y="1888332"/>
          <a:ext cx="10353762" cy="4360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Chart, line chart&#10;&#10;Description automatically generated">
            <a:extLst>
              <a:ext uri="{FF2B5EF4-FFF2-40B4-BE49-F238E27FC236}">
                <a16:creationId xmlns:a16="http://schemas.microsoft.com/office/drawing/2014/main" id="{EE6CDD90-BDDB-4E99-AFFB-48E5260E03EF}"/>
              </a:ext>
            </a:extLst>
          </p:cNvPr>
          <p:cNvPicPr>
            <a:picLocks noChangeAspect="1"/>
          </p:cNvPicPr>
          <p:nvPr/>
        </p:nvPicPr>
        <p:blipFill>
          <a:blip r:embed="rId9"/>
          <a:stretch>
            <a:fillRect/>
          </a:stretch>
        </p:blipFill>
        <p:spPr>
          <a:xfrm>
            <a:off x="9923421" y="1580050"/>
            <a:ext cx="1848897" cy="1232598"/>
          </a:xfrm>
          <a:prstGeom prst="rect">
            <a:avLst/>
          </a:prstGeom>
        </p:spPr>
      </p:pic>
      <p:pic>
        <p:nvPicPr>
          <p:cNvPr id="6" name="Picture 5">
            <a:extLst>
              <a:ext uri="{FF2B5EF4-FFF2-40B4-BE49-F238E27FC236}">
                <a16:creationId xmlns:a16="http://schemas.microsoft.com/office/drawing/2014/main" id="{6678170B-3CAF-4E97-8D45-121CA69D848A}"/>
              </a:ext>
            </a:extLst>
          </p:cNvPr>
          <p:cNvPicPr>
            <a:picLocks noChangeAspect="1"/>
          </p:cNvPicPr>
          <p:nvPr/>
        </p:nvPicPr>
        <p:blipFill>
          <a:blip r:embed="rId10"/>
          <a:srcRect/>
          <a:stretch/>
        </p:blipFill>
        <p:spPr>
          <a:xfrm>
            <a:off x="9923421" y="2889838"/>
            <a:ext cx="1846800" cy="1231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4DE5-2287-454C-9549-CEB29B67948B}"/>
              </a:ext>
            </a:extLst>
          </p:cNvPr>
          <p:cNvSpPr>
            <a:spLocks noGrp="1"/>
          </p:cNvSpPr>
          <p:nvPr>
            <p:ph type="title"/>
          </p:nvPr>
        </p:nvSpPr>
        <p:spPr/>
        <p:txBody>
          <a:bodyPr/>
          <a:lstStyle/>
          <a:p>
            <a:r>
              <a:rPr lang="en-US" dirty="0"/>
              <a:t>Filtering and Selection</a:t>
            </a:r>
            <a:endParaRPr lang="en-AU" dirty="0"/>
          </a:p>
        </p:txBody>
      </p:sp>
      <p:pic>
        <p:nvPicPr>
          <p:cNvPr id="5" name="Google Shape;450;p13" descr="Alcohol Beer Stein - Free vector graphic on Pixabay">
            <a:extLst>
              <a:ext uri="{FF2B5EF4-FFF2-40B4-BE49-F238E27FC236}">
                <a16:creationId xmlns:a16="http://schemas.microsoft.com/office/drawing/2014/main" id="{E53E96C6-4FAF-48D6-A346-D02186D4842A}"/>
              </a:ext>
            </a:extLst>
          </p:cNvPr>
          <p:cNvPicPr preferRelativeResize="0"/>
          <p:nvPr/>
        </p:nvPicPr>
        <p:blipFill rotWithShape="1">
          <a:blip r:embed="rId2">
            <a:alphaModFix/>
          </a:blip>
          <a:srcRect/>
          <a:stretch/>
        </p:blipFill>
        <p:spPr>
          <a:xfrm flipH="1">
            <a:off x="10677906" y="4826318"/>
            <a:ext cx="1372277" cy="1929764"/>
          </a:xfrm>
          <a:prstGeom prst="rect">
            <a:avLst/>
          </a:prstGeom>
          <a:noFill/>
          <a:ln>
            <a:noFill/>
          </a:ln>
        </p:spPr>
      </p:pic>
      <p:sp>
        <p:nvSpPr>
          <p:cNvPr id="7" name="Google Shape;451;p13">
            <a:extLst>
              <a:ext uri="{FF2B5EF4-FFF2-40B4-BE49-F238E27FC236}">
                <a16:creationId xmlns:a16="http://schemas.microsoft.com/office/drawing/2014/main" id="{5A075D2F-9252-44FC-82D1-18C9665C3873}"/>
              </a:ext>
            </a:extLst>
          </p:cNvPr>
          <p:cNvSpPr txBox="1"/>
          <p:nvPr/>
        </p:nvSpPr>
        <p:spPr>
          <a:xfrm>
            <a:off x="10774801" y="5660939"/>
            <a:ext cx="1054524"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causes a considerable amount of flatulence</a:t>
            </a:r>
            <a:endParaRPr lang="en-US" dirty="0">
              <a:latin typeface="Avenir Next LT Pro" panose="020B0504020202020204" pitchFamily="34" charset="0"/>
            </a:endParaRPr>
          </a:p>
        </p:txBody>
      </p:sp>
      <p:graphicFrame>
        <p:nvGraphicFramePr>
          <p:cNvPr id="4" name="Diagram 3">
            <a:extLst>
              <a:ext uri="{FF2B5EF4-FFF2-40B4-BE49-F238E27FC236}">
                <a16:creationId xmlns:a16="http://schemas.microsoft.com/office/drawing/2014/main" id="{6EDD15BB-DCCE-4C7D-B05B-32512F388E56}"/>
              </a:ext>
            </a:extLst>
          </p:cNvPr>
          <p:cNvGraphicFramePr/>
          <p:nvPr>
            <p:extLst>
              <p:ext uri="{D42A27DB-BD31-4B8C-83A1-F6EECF244321}">
                <p14:modId xmlns:p14="http://schemas.microsoft.com/office/powerpoint/2010/main" val="1940669604"/>
              </p:ext>
            </p:extLst>
          </p:nvPr>
        </p:nvGraphicFramePr>
        <p:xfrm>
          <a:off x="1316335" y="884256"/>
          <a:ext cx="9801096" cy="5484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182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Web App</a:t>
            </a:r>
            <a:endParaRPr sz="5400">
              <a:latin typeface="Cinzel Regular"/>
              <a:ea typeface="Cinzel Regular"/>
              <a:cs typeface="Cinzel Regular"/>
              <a:sym typeface="Cinzel Regular"/>
            </a:endParaRPr>
          </a:p>
        </p:txBody>
      </p:sp>
      <p:grpSp>
        <p:nvGrpSpPr>
          <p:cNvPr id="413" name="Google Shape;413;p11"/>
          <p:cNvGrpSpPr/>
          <p:nvPr/>
        </p:nvGrpSpPr>
        <p:grpSpPr>
          <a:xfrm>
            <a:off x="2060288" y="1778559"/>
            <a:ext cx="9039225" cy="4715646"/>
            <a:chOff x="0" y="199567"/>
            <a:chExt cx="9039225" cy="4464451"/>
          </a:xfrm>
        </p:grpSpPr>
        <p:sp>
          <p:nvSpPr>
            <p:cNvPr id="414" name="Google Shape;414;p11"/>
            <p:cNvSpPr/>
            <p:nvPr/>
          </p:nvSpPr>
          <p:spPr>
            <a:xfrm>
              <a:off x="0" y="420967"/>
              <a:ext cx="9039225" cy="1370250"/>
            </a:xfrm>
            <a:prstGeom prst="rect">
              <a:avLst/>
            </a:prstGeom>
            <a:solidFill>
              <a:schemeClr val="lt1">
                <a:alpha val="89803"/>
              </a:schemeClr>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5" name="Google Shape;415;p11"/>
            <p:cNvSpPr txBox="1"/>
            <p:nvPr/>
          </p:nvSpPr>
          <p:spPr>
            <a:xfrm>
              <a:off x="0" y="420967"/>
              <a:ext cx="9039225" cy="137025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Sketch of what the web app could look like</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Design of look and feel using d3, </a:t>
              </a:r>
              <a:r>
                <a:rPr lang="en-US" sz="1500" b="0" i="0" u="none" strike="noStrike" cap="none" dirty="0" err="1">
                  <a:solidFill>
                    <a:schemeClr val="tx1"/>
                  </a:solidFill>
                  <a:latin typeface="Avenir Next LT Pro" panose="020B0504020202020204" pitchFamily="34" charset="0"/>
                  <a:ea typeface="Avenir"/>
                  <a:cs typeface="Avenir"/>
                  <a:sym typeface="Avenir"/>
                </a:rPr>
                <a:t>Javascript</a:t>
              </a:r>
              <a:r>
                <a:rPr lang="en-US" sz="1500" b="0" i="0" u="none" strike="noStrike" cap="none" dirty="0">
                  <a:solidFill>
                    <a:schemeClr val="tx1"/>
                  </a:solidFill>
                  <a:latin typeface="Avenir Next LT Pro" panose="020B0504020202020204" pitchFamily="34" charset="0"/>
                  <a:ea typeface="Avenir"/>
                  <a:cs typeface="Avenir"/>
                  <a:sym typeface="Avenir"/>
                </a:rPr>
                <a:t>, and HTML</a:t>
              </a:r>
            </a:p>
            <a:p>
              <a:pPr marL="114300" marR="0" lvl="1" indent="-114300" algn="l" rtl="0">
                <a:lnSpc>
                  <a:spcPct val="90000"/>
                </a:lnSpc>
                <a:spcBef>
                  <a:spcPts val="225"/>
                </a:spcBef>
                <a:spcAft>
                  <a:spcPts val="0"/>
                </a:spcAft>
                <a:buClr>
                  <a:schemeClr val="lt1"/>
                </a:buClr>
                <a:buSzPts val="1500"/>
                <a:buFont typeface="Avenir"/>
                <a:buChar char="•"/>
              </a:pPr>
              <a:r>
                <a:rPr lang="en-US" sz="1500" dirty="0">
                  <a:solidFill>
                    <a:schemeClr val="tx1"/>
                  </a:solidFill>
                  <a:latin typeface="Avenir Next LT Pro" panose="020B0504020202020204" pitchFamily="34" charset="0"/>
                  <a:ea typeface="Avenir"/>
                  <a:cs typeface="Avenir"/>
                  <a:sym typeface="Avenir"/>
                </a:rPr>
                <a:t>Design of Flask back end</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Creation of </a:t>
              </a:r>
              <a:r>
                <a:rPr lang="en-US" sz="1500" b="0" i="0" u="none" strike="noStrike" cap="none" dirty="0" err="1">
                  <a:solidFill>
                    <a:schemeClr val="tx1"/>
                  </a:solidFill>
                  <a:latin typeface="Avenir Next LT Pro" panose="020B0504020202020204" pitchFamily="34" charset="0"/>
                  <a:ea typeface="Avenir"/>
                  <a:cs typeface="Avenir"/>
                  <a:sym typeface="Avenir"/>
                </a:rPr>
                <a:t>BeerNext</a:t>
              </a:r>
              <a:r>
                <a:rPr lang="en-US" sz="1500" b="0" i="0" u="none" strike="noStrike" cap="none" dirty="0">
                  <a:solidFill>
                    <a:schemeClr val="tx1"/>
                  </a:solidFill>
                  <a:latin typeface="Avenir Next LT Pro" panose="020B0504020202020204" pitchFamily="34" charset="0"/>
                  <a:ea typeface="Avenir"/>
                  <a:cs typeface="Avenir"/>
                  <a:sym typeface="Avenir"/>
                </a:rPr>
                <a:t> logo</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Deployment to Heroku </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16" name="Google Shape;416;p11"/>
            <p:cNvSpPr/>
            <p:nvPr/>
          </p:nvSpPr>
          <p:spPr>
            <a:xfrm>
              <a:off x="451961" y="199567"/>
              <a:ext cx="6327457" cy="442800"/>
            </a:xfrm>
            <a:prstGeom prst="roundRect">
              <a:avLst>
                <a:gd name="adj" fmla="val 16667"/>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7" name="Google Shape;417;p11"/>
            <p:cNvSpPr txBox="1"/>
            <p:nvPr/>
          </p:nvSpPr>
          <p:spPr>
            <a:xfrm>
              <a:off x="473577" y="22118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Design</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18" name="Google Shape;418;p11"/>
            <p:cNvSpPr/>
            <p:nvPr/>
          </p:nvSpPr>
          <p:spPr>
            <a:xfrm>
              <a:off x="0" y="2093617"/>
              <a:ext cx="9039225" cy="1134000"/>
            </a:xfrm>
            <a:prstGeom prst="rect">
              <a:avLst/>
            </a:prstGeom>
            <a:solidFill>
              <a:schemeClr val="lt1">
                <a:alpha val="89803"/>
              </a:schemeClr>
            </a:solidFill>
            <a:ln w="15875" cap="rnd" cmpd="sng">
              <a:solidFill>
                <a:srgbClr val="8A77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9" name="Google Shape;419;p11"/>
            <p:cNvSpPr txBox="1"/>
            <p:nvPr/>
          </p:nvSpPr>
          <p:spPr>
            <a:xfrm>
              <a:off x="0" y="2093617"/>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A key feature of the web app is the ability to customize recommendation features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sliders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autocomplete for free text fields to limit variability of user input</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0" name="Google Shape;420;p11"/>
            <p:cNvSpPr/>
            <p:nvPr/>
          </p:nvSpPr>
          <p:spPr>
            <a:xfrm>
              <a:off x="451961" y="1872217"/>
              <a:ext cx="6327457" cy="442800"/>
            </a:xfrm>
            <a:prstGeom prst="roundRect">
              <a:avLst>
                <a:gd name="adj" fmla="val 16667"/>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1" name="Google Shape;421;p11"/>
            <p:cNvSpPr txBox="1"/>
            <p:nvPr/>
          </p:nvSpPr>
          <p:spPr>
            <a:xfrm>
              <a:off x="473577" y="189383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Customization for 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22" name="Google Shape;422;p11"/>
            <p:cNvSpPr/>
            <p:nvPr/>
          </p:nvSpPr>
          <p:spPr>
            <a:xfrm>
              <a:off x="0" y="3530018"/>
              <a:ext cx="9039225" cy="1134000"/>
            </a:xfrm>
            <a:prstGeom prst="rect">
              <a:avLst/>
            </a:prstGeom>
            <a:solidFill>
              <a:schemeClr val="lt1">
                <a:alpha val="89803"/>
              </a:schemeClr>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3" name="Google Shape;423;p11"/>
            <p:cNvSpPr txBox="1"/>
            <p:nvPr/>
          </p:nvSpPr>
          <p:spPr>
            <a:xfrm>
              <a:off x="0" y="3530018"/>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from machine learning model retrieved from Flask </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Leaflet map visualization is populated with brewery information</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provided to users</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4" name="Google Shape;424;p11"/>
            <p:cNvSpPr/>
            <p:nvPr/>
          </p:nvSpPr>
          <p:spPr>
            <a:xfrm>
              <a:off x="451961" y="3308618"/>
              <a:ext cx="6327457" cy="442800"/>
            </a:xfrm>
            <a:prstGeom prst="roundRect">
              <a:avLst>
                <a:gd name="adj" fmla="val 16667"/>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5" name="Google Shape;425;p11"/>
            <p:cNvSpPr txBox="1"/>
            <p:nvPr/>
          </p:nvSpPr>
          <p:spPr>
            <a:xfrm>
              <a:off x="473577" y="3330234"/>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grpSp>
      <p:pic>
        <p:nvPicPr>
          <p:cNvPr id="426" name="Google Shape;426;p11"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27" name="Google Shape;427;p11"/>
          <p:cNvSpPr txBox="1"/>
          <p:nvPr/>
        </p:nvSpPr>
        <p:spPr>
          <a:xfrm>
            <a:off x="688011" y="5616293"/>
            <a:ext cx="912658" cy="5770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Hops are poisonous to dogs.</a:t>
            </a:r>
            <a:endParaRPr dirty="0">
              <a:latin typeface="Avenir Next LT Pro" panose="020B05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Leaflet Visualisation</a:t>
            </a:r>
            <a:endParaRPr sz="5400">
              <a:latin typeface="Cinzel Regular"/>
              <a:ea typeface="Cinzel Regular"/>
              <a:cs typeface="Cinzel Regular"/>
              <a:sym typeface="Cinzel Regular"/>
            </a:endParaRPr>
          </a:p>
        </p:txBody>
      </p:sp>
      <p:pic>
        <p:nvPicPr>
          <p:cNvPr id="433" name="Google Shape;433;p12" descr="Alcohol Beer Stein - Free vector graphic on Pixabay"/>
          <p:cNvPicPr preferRelativeResize="0"/>
          <p:nvPr/>
        </p:nvPicPr>
        <p:blipFill rotWithShape="1">
          <a:blip r:embed="rId3">
            <a:alphaModFix/>
          </a:blip>
          <a:srcRect/>
          <a:stretch/>
        </p:blipFill>
        <p:spPr>
          <a:xfrm flipH="1">
            <a:off x="10334162" y="4561010"/>
            <a:ext cx="1372277" cy="1929764"/>
          </a:xfrm>
          <a:prstGeom prst="rect">
            <a:avLst/>
          </a:prstGeom>
          <a:noFill/>
          <a:ln>
            <a:noFill/>
          </a:ln>
        </p:spPr>
      </p:pic>
      <p:sp>
        <p:nvSpPr>
          <p:cNvPr id="434" name="Google Shape;434;p12"/>
          <p:cNvSpPr txBox="1"/>
          <p:nvPr/>
        </p:nvSpPr>
        <p:spPr>
          <a:xfrm>
            <a:off x="10512318" y="5243379"/>
            <a:ext cx="901874"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Most Americans live within 10 miles of a craft brewery</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5306D74A-590F-41AC-AB39-67F65E190CD7}"/>
              </a:ext>
            </a:extLst>
          </p:cNvPr>
          <p:cNvGraphicFramePr/>
          <p:nvPr>
            <p:extLst>
              <p:ext uri="{D42A27DB-BD31-4B8C-83A1-F6EECF244321}">
                <p14:modId xmlns:p14="http://schemas.microsoft.com/office/powerpoint/2010/main" val="1074511179"/>
              </p:ext>
            </p:extLst>
          </p:nvPr>
        </p:nvGraphicFramePr>
        <p:xfrm>
          <a:off x="1875616" y="1094825"/>
          <a:ext cx="9087639" cy="5502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8785E1F-CF41-4FE1-9F27-2C4062ABE836}"/>
              </a:ext>
            </a:extLst>
          </p:cNvPr>
          <p:cNvSpPr/>
          <p:nvPr/>
        </p:nvSpPr>
        <p:spPr>
          <a:xfrm rot="5400000">
            <a:off x="2017355" y="2528147"/>
            <a:ext cx="4025352" cy="34151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1396765438"/>
              </p:ext>
            </p:extLst>
          </p:nvPr>
        </p:nvGraphicFramePr>
        <p:xfrm>
          <a:off x="1771863" y="1689904"/>
          <a:ext cx="10196359" cy="477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Interesting Observations</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8">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706658" y="5498666"/>
            <a:ext cx="887532"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err="1">
                <a:solidFill>
                  <a:srgbClr val="1B1B1B"/>
                </a:solidFill>
                <a:latin typeface="Avenir Next LT Pro" panose="020B0504020202020204" pitchFamily="34" charset="0"/>
                <a:ea typeface="Avenir"/>
                <a:cs typeface="Avenir"/>
                <a:sym typeface="Avenir"/>
              </a:rPr>
              <a:t>Cenosillicaphobia</a:t>
            </a:r>
            <a:r>
              <a:rPr lang="en-US" sz="1050" b="1" i="0" u="none" strike="noStrike" cap="none" dirty="0">
                <a:solidFill>
                  <a:srgbClr val="1B1B1B"/>
                </a:solidFill>
                <a:latin typeface="Avenir Next LT Pro" panose="020B0504020202020204" pitchFamily="34" charset="0"/>
                <a:ea typeface="Avenir"/>
                <a:cs typeface="Avenir"/>
                <a:sym typeface="Avenir"/>
              </a:rPr>
              <a:t> is the fear of an empty glass</a:t>
            </a:r>
            <a:endParaRPr lang="en-US" dirty="0">
              <a:latin typeface="Avenir Next LT Pro" panose="020B0504020202020204" pitchFamily="34" charset="0"/>
            </a:endParaRPr>
          </a:p>
        </p:txBody>
      </p:sp>
    </p:spTree>
    <p:extLst>
      <p:ext uri="{BB962C8B-B14F-4D97-AF65-F5344CB8AC3E}">
        <p14:creationId xmlns:p14="http://schemas.microsoft.com/office/powerpoint/2010/main" val="95665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Challenges</a:t>
            </a:r>
            <a:endParaRPr sz="5400">
              <a:latin typeface="Cinzel Regular"/>
              <a:ea typeface="Cinzel Regular"/>
              <a:cs typeface="Cinzel Regular"/>
              <a:sym typeface="Cinzel Regular"/>
            </a:endParaRPr>
          </a:p>
        </p:txBody>
      </p:sp>
      <p:pic>
        <p:nvPicPr>
          <p:cNvPr id="459" name="Google Shape;459;p14"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0" name="Google Shape;460;p14"/>
          <p:cNvSpPr txBox="1"/>
          <p:nvPr/>
        </p:nvSpPr>
        <p:spPr>
          <a:xfrm>
            <a:off x="669121" y="5500553"/>
            <a:ext cx="959550"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McDonald’s sells beer on its menu in many countries</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8050A9F9-0E05-4BE5-AB69-79027EC81D4F}"/>
              </a:ext>
            </a:extLst>
          </p:cNvPr>
          <p:cNvGraphicFramePr/>
          <p:nvPr>
            <p:extLst>
              <p:ext uri="{D42A27DB-BD31-4B8C-83A1-F6EECF244321}">
                <p14:modId xmlns:p14="http://schemas.microsoft.com/office/powerpoint/2010/main" val="578819796"/>
              </p:ext>
            </p:extLst>
          </p:nvPr>
        </p:nvGraphicFramePr>
        <p:xfrm>
          <a:off x="1354175" y="1580050"/>
          <a:ext cx="10353762" cy="4558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More Time</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695084" y="5017911"/>
            <a:ext cx="887532"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‘Snake Venom’ is the strongest beer in the world with 67.5% alcohol by volume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3380710515"/>
              </p:ext>
            </p:extLst>
          </p:nvPr>
        </p:nvGraphicFramePr>
        <p:xfrm>
          <a:off x="2431261" y="1590522"/>
          <a:ext cx="7888396" cy="4657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860"/>
              <a:buFont typeface="Cinzel Regular"/>
              <a:buNone/>
            </a:pPr>
            <a:r>
              <a:rPr lang="en-US" sz="4860" dirty="0">
                <a:latin typeface="Cinzel Regular"/>
                <a:ea typeface="Cinzel Regular"/>
                <a:cs typeface="Cinzel Regular"/>
                <a:sym typeface="Cinzel Regular"/>
              </a:rPr>
              <a:t>Future Features</a:t>
            </a:r>
            <a:endParaRPr sz="4860" dirty="0">
              <a:latin typeface="Cinzel Regular"/>
              <a:ea typeface="Cinzel Regular"/>
              <a:cs typeface="Cinzel Regular"/>
              <a:sym typeface="Cinzel Regular"/>
            </a:endParaRPr>
          </a:p>
        </p:txBody>
      </p:sp>
      <p:pic>
        <p:nvPicPr>
          <p:cNvPr id="476" name="Google Shape;476;p16"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77" name="Google Shape;477;p16"/>
          <p:cNvSpPr txBox="1"/>
          <p:nvPr/>
        </p:nvSpPr>
        <p:spPr>
          <a:xfrm>
            <a:off x="681679" y="5040087"/>
            <a:ext cx="959551"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Every year, the US generates profits of over 100 billion dollars from beer alone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75725E06-0678-4761-BC7C-D5C0B697BA24}"/>
              </a:ext>
            </a:extLst>
          </p:cNvPr>
          <p:cNvGraphicFramePr/>
          <p:nvPr>
            <p:extLst>
              <p:ext uri="{D42A27DB-BD31-4B8C-83A1-F6EECF244321}">
                <p14:modId xmlns:p14="http://schemas.microsoft.com/office/powerpoint/2010/main" val="1310621223"/>
              </p:ext>
            </p:extLst>
          </p:nvPr>
        </p:nvGraphicFramePr>
        <p:xfrm>
          <a:off x="1974293" y="1580050"/>
          <a:ext cx="9293264" cy="4659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Demo</a:t>
            </a:r>
            <a:endParaRPr sz="5400">
              <a:latin typeface="Cinzel Regular"/>
              <a:ea typeface="Cinzel Regular"/>
              <a:cs typeface="Cinzel Regular"/>
              <a:sym typeface="Cinzel Regular"/>
            </a:endParaRPr>
          </a:p>
        </p:txBody>
      </p:sp>
      <p:sp>
        <p:nvSpPr>
          <p:cNvPr id="484" name="Google Shape;484;p17"/>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dirty="0">
              <a:latin typeface="Avenir Next LT Pro" panose="020B0504020202020204" pitchFamily="34" charset="0"/>
            </a:endParaRPr>
          </a:p>
        </p:txBody>
      </p:sp>
      <p:pic>
        <p:nvPicPr>
          <p:cNvPr id="485" name="Google Shape;485;p1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86" name="Google Shape;486;p17"/>
          <p:cNvSpPr txBox="1"/>
          <p:nvPr/>
        </p:nvSpPr>
        <p:spPr>
          <a:xfrm>
            <a:off x="691729" y="5098702"/>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brewers currently provide an estimated 424,000 jobs in the U.S.</a:t>
            </a:r>
            <a:endParaRPr dirty="0">
              <a:latin typeface="Avenir Next LT Pro" panose="020B05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8"/>
          <p:cNvSpPr txBox="1">
            <a:spLocks noGrp="1"/>
          </p:cNvSpPr>
          <p:nvPr>
            <p:ph type="title"/>
          </p:nvPr>
        </p:nvSpPr>
        <p:spPr>
          <a:xfrm>
            <a:off x="919119" y="2868926"/>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Any questions?</a:t>
            </a:r>
            <a:endParaRPr sz="5400" dirty="0">
              <a:latin typeface="Cinzel Regular"/>
              <a:ea typeface="Cinzel Regular"/>
              <a:cs typeface="Cinzel Regular"/>
              <a:sym typeface="Cinzel Regular"/>
            </a:endParaRPr>
          </a:p>
        </p:txBody>
      </p:sp>
      <p:pic>
        <p:nvPicPr>
          <p:cNvPr id="492" name="Google Shape;492;p18"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93" name="Google Shape;493;p18"/>
          <p:cNvSpPr txBox="1"/>
          <p:nvPr/>
        </p:nvSpPr>
        <p:spPr>
          <a:xfrm>
            <a:off x="693404" y="5348154"/>
            <a:ext cx="901874"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Beer drinkers are better thinkers at old age</a:t>
            </a:r>
            <a:endParaRPr dirty="0">
              <a:latin typeface="Avenir Next LT Pro"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2" descr="A sign on the side of the street&#10;&#10;Description automatically generated"/>
          <p:cNvPicPr preferRelativeResize="0"/>
          <p:nvPr/>
        </p:nvPicPr>
        <p:blipFill rotWithShape="1">
          <a:blip r:embed="rId4">
            <a:alphaModFix/>
          </a:blip>
          <a:srcRect l="46834" b="5289"/>
          <a:stretch/>
        </p:blipFill>
        <p:spPr>
          <a:xfrm>
            <a:off x="904168" y="903058"/>
            <a:ext cx="3413156" cy="5051883"/>
          </a:xfrm>
          <a:prstGeom prst="rect">
            <a:avLst/>
          </a:prstGeom>
          <a:noFill/>
          <a:ln>
            <a:noFill/>
          </a:ln>
        </p:spPr>
      </p:pic>
      <p:pic>
        <p:nvPicPr>
          <p:cNvPr id="158" name="Google Shape;158;p2"/>
          <p:cNvPicPr preferRelativeResize="0"/>
          <p:nvPr/>
        </p:nvPicPr>
        <p:blipFill rotWithShape="1">
          <a:blip r:embed="rId5">
            <a:alphaModFix/>
          </a:blip>
          <a:srcRect t="964" r="2806" b="1446"/>
          <a:stretch/>
        </p:blipFill>
        <p:spPr>
          <a:xfrm>
            <a:off x="4467828" y="2"/>
            <a:ext cx="7724172" cy="6857998"/>
          </a:xfrm>
          <a:prstGeom prst="rect">
            <a:avLst/>
          </a:prstGeom>
          <a:noFill/>
          <a:ln>
            <a:noFill/>
          </a:ln>
        </p:spPr>
      </p:pic>
      <p:grpSp>
        <p:nvGrpSpPr>
          <p:cNvPr id="159" name="Google Shape;159;p2"/>
          <p:cNvGrpSpPr/>
          <p:nvPr/>
        </p:nvGrpSpPr>
        <p:grpSpPr>
          <a:xfrm>
            <a:off x="5041577" y="712007"/>
            <a:ext cx="6506956" cy="5596033"/>
            <a:chOff x="0" y="2324"/>
            <a:chExt cx="6266011" cy="5596033"/>
          </a:xfrm>
        </p:grpSpPr>
        <p:sp>
          <p:nvSpPr>
            <p:cNvPr id="160" name="Google Shape;160;p2"/>
            <p:cNvSpPr/>
            <p:nvPr/>
          </p:nvSpPr>
          <p:spPr>
            <a:xfrm>
              <a:off x="0" y="2324"/>
              <a:ext cx="6266011" cy="1178112"/>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1" name="Google Shape;161;p2"/>
            <p:cNvSpPr/>
            <p:nvPr/>
          </p:nvSpPr>
          <p:spPr>
            <a:xfrm>
              <a:off x="356378" y="267399"/>
              <a:ext cx="647961" cy="64796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2" name="Google Shape;162;p2"/>
            <p:cNvSpPr/>
            <p:nvPr/>
          </p:nvSpPr>
          <p:spPr>
            <a:xfrm>
              <a:off x="1360719" y="232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3" name="Google Shape;163;p2"/>
            <p:cNvSpPr txBox="1"/>
            <p:nvPr/>
          </p:nvSpPr>
          <p:spPr>
            <a:xfrm>
              <a:off x="1360719" y="232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Now that Victorians can “get on the beers” again, what to drink?</a:t>
              </a:r>
              <a:endParaRPr dirty="0">
                <a:latin typeface="Avenir Next LT Pro" panose="020B0504020202020204" pitchFamily="34" charset="0"/>
              </a:endParaRPr>
            </a:p>
          </p:txBody>
        </p:sp>
        <p:sp>
          <p:nvSpPr>
            <p:cNvPr id="164" name="Google Shape;164;p2"/>
            <p:cNvSpPr/>
            <p:nvPr/>
          </p:nvSpPr>
          <p:spPr>
            <a:xfrm>
              <a:off x="0" y="1474964"/>
              <a:ext cx="6266011" cy="1178112"/>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5" name="Google Shape;165;p2"/>
            <p:cNvSpPr/>
            <p:nvPr/>
          </p:nvSpPr>
          <p:spPr>
            <a:xfrm>
              <a:off x="356378" y="1740040"/>
              <a:ext cx="647961" cy="64796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6" name="Google Shape;166;p2"/>
            <p:cNvSpPr/>
            <p:nvPr/>
          </p:nvSpPr>
          <p:spPr>
            <a:xfrm>
              <a:off x="1360719" y="147496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7" name="Google Shape;167;p2"/>
            <p:cNvSpPr txBox="1"/>
            <p:nvPr/>
          </p:nvSpPr>
          <p:spPr>
            <a:xfrm>
              <a:off x="1360719" y="147496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You can go with the same old, same old but you’re probably tired of that since that’s probably all you’ve been drinking for the past 6 months</a:t>
              </a:r>
              <a:endParaRPr dirty="0">
                <a:latin typeface="Avenir Next LT Pro" panose="020B0504020202020204" pitchFamily="34" charset="0"/>
              </a:endParaRPr>
            </a:p>
          </p:txBody>
        </p:sp>
        <p:sp>
          <p:nvSpPr>
            <p:cNvPr id="168" name="Google Shape;168;p2"/>
            <p:cNvSpPr/>
            <p:nvPr/>
          </p:nvSpPr>
          <p:spPr>
            <a:xfrm>
              <a:off x="0" y="2947605"/>
              <a:ext cx="6266011" cy="1178112"/>
            </a:xfrm>
            <a:prstGeom prst="roundRect">
              <a:avLst>
                <a:gd name="adj" fmla="val 1000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9" name="Google Shape;169;p2"/>
            <p:cNvSpPr/>
            <p:nvPr/>
          </p:nvSpPr>
          <p:spPr>
            <a:xfrm>
              <a:off x="356378" y="3212680"/>
              <a:ext cx="647961" cy="647961"/>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0" name="Google Shape;170;p2"/>
            <p:cNvSpPr/>
            <p:nvPr/>
          </p:nvSpPr>
          <p:spPr>
            <a:xfrm>
              <a:off x="1360719" y="294760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1" name="Google Shape;171;p2"/>
            <p:cNvSpPr txBox="1"/>
            <p:nvPr/>
          </p:nvSpPr>
          <p:spPr>
            <a:xfrm>
              <a:off x="1360719" y="294760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We thought it would be great to celebrate the world of craft beers and get beer lovers to try something different, and find a new favorite</a:t>
              </a:r>
              <a:endParaRPr dirty="0">
                <a:latin typeface="Avenir Next LT Pro" panose="020B0504020202020204" pitchFamily="34" charset="0"/>
              </a:endParaRPr>
            </a:p>
          </p:txBody>
        </p:sp>
        <p:sp>
          <p:nvSpPr>
            <p:cNvPr id="172" name="Google Shape;172;p2"/>
            <p:cNvSpPr/>
            <p:nvPr/>
          </p:nvSpPr>
          <p:spPr>
            <a:xfrm>
              <a:off x="0" y="4420245"/>
              <a:ext cx="6266011" cy="1178112"/>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3" name="Google Shape;173;p2"/>
            <p:cNvSpPr/>
            <p:nvPr/>
          </p:nvSpPr>
          <p:spPr>
            <a:xfrm>
              <a:off x="356378" y="4685320"/>
              <a:ext cx="647961" cy="647961"/>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4" name="Google Shape;174;p2"/>
            <p:cNvSpPr/>
            <p:nvPr/>
          </p:nvSpPr>
          <p:spPr>
            <a:xfrm>
              <a:off x="1360719" y="442024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5" name="Google Shape;175;p2"/>
            <p:cNvSpPr txBox="1"/>
            <p:nvPr/>
          </p:nvSpPr>
          <p:spPr>
            <a:xfrm>
              <a:off x="1360719" y="442024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Using review data and data on breweries, we set out on a virtual brewery data crawl to find good datasets, and ways to teach a model how to appreciate craft beer, and recommend a good one</a:t>
              </a:r>
              <a:endParaRPr dirty="0">
                <a:latin typeface="Avenir Next LT Pro" panose="020B0504020202020204" pitchFamily="34" charset="0"/>
              </a:endParaRPr>
            </a:p>
          </p:txBody>
        </p:sp>
      </p:grpSp>
      <p:pic>
        <p:nvPicPr>
          <p:cNvPr id="176" name="Google Shape;176;p2" descr="Alcohol Beer Stein - Free vector graphic on Pixabay"/>
          <p:cNvPicPr preferRelativeResize="0"/>
          <p:nvPr/>
        </p:nvPicPr>
        <p:blipFill rotWithShape="1">
          <a:blip r:embed="rId10">
            <a:alphaModFix/>
          </a:blip>
          <a:srcRect/>
          <a:stretch/>
        </p:blipFill>
        <p:spPr>
          <a:xfrm>
            <a:off x="179916" y="4825219"/>
            <a:ext cx="1372277" cy="1929764"/>
          </a:xfrm>
          <a:prstGeom prst="rect">
            <a:avLst/>
          </a:prstGeom>
          <a:noFill/>
          <a:ln>
            <a:noFill/>
          </a:ln>
        </p:spPr>
      </p:pic>
      <p:sp>
        <p:nvSpPr>
          <p:cNvPr id="177" name="Google Shape;177;p2"/>
          <p:cNvSpPr txBox="1"/>
          <p:nvPr/>
        </p:nvSpPr>
        <p:spPr>
          <a:xfrm>
            <a:off x="480733" y="566148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oldest brewery dates back to 1040</a:t>
            </a:r>
            <a:endParaRPr dirty="0">
              <a:latin typeface="Avenir Next LT Pro" panose="020B05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points</a:t>
            </a:r>
            <a:endParaRPr sz="5400" dirty="0">
              <a:latin typeface="Cinzel Regular"/>
              <a:ea typeface="Cinzel Regular"/>
              <a:cs typeface="Cinzel Regular"/>
              <a:sym typeface="Cinzel Regular"/>
            </a:endParaRPr>
          </a:p>
        </p:txBody>
      </p:sp>
      <p:pic>
        <p:nvPicPr>
          <p:cNvPr id="184" name="Google Shape;184;p3"/>
          <p:cNvPicPr preferRelativeResize="0"/>
          <p:nvPr/>
        </p:nvPicPr>
        <p:blipFill rotWithShape="1">
          <a:blip r:embed="rId4">
            <a:alphaModFix/>
          </a:blip>
          <a:srcRect l="798" t="2669" r="616"/>
          <a:stretch/>
        </p:blipFill>
        <p:spPr>
          <a:xfrm>
            <a:off x="-1" y="1731964"/>
            <a:ext cx="12192001" cy="5126036"/>
          </a:xfrm>
          <a:prstGeom prst="rect">
            <a:avLst/>
          </a:prstGeom>
          <a:noFill/>
          <a:ln>
            <a:noFill/>
          </a:ln>
        </p:spPr>
      </p:pic>
      <p:grpSp>
        <p:nvGrpSpPr>
          <p:cNvPr id="185" name="Google Shape;185;p3"/>
          <p:cNvGrpSpPr/>
          <p:nvPr/>
        </p:nvGrpSpPr>
        <p:grpSpPr>
          <a:xfrm>
            <a:off x="1413965" y="2182593"/>
            <a:ext cx="9354543" cy="3318842"/>
            <a:chOff x="499565" y="289763"/>
            <a:chExt cx="9354543" cy="3318842"/>
          </a:xfrm>
        </p:grpSpPr>
        <p:sp>
          <p:nvSpPr>
            <p:cNvPr id="186" name="Google Shape;186;p3"/>
            <p:cNvSpPr/>
            <p:nvPr/>
          </p:nvSpPr>
          <p:spPr>
            <a:xfrm>
              <a:off x="902689" y="289763"/>
              <a:ext cx="1261054" cy="1261054"/>
            </a:xfrm>
            <a:prstGeom prst="round2DiagRect">
              <a:avLst>
                <a:gd name="adj1" fmla="val 2972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7" name="Google Shape;187;p3"/>
            <p:cNvSpPr/>
            <p:nvPr/>
          </p:nvSpPr>
          <p:spPr>
            <a:xfrm>
              <a:off x="1171439" y="558512"/>
              <a:ext cx="723555" cy="72355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8" name="Google Shape;188;p3"/>
            <p:cNvSpPr/>
            <p:nvPr/>
          </p:nvSpPr>
          <p:spPr>
            <a:xfrm>
              <a:off x="499565"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9" name="Google Shape;189;p3"/>
            <p:cNvSpPr txBox="1"/>
            <p:nvPr/>
          </p:nvSpPr>
          <p:spPr>
            <a:xfrm>
              <a:off x="499565"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From our search, we identified 3 data points which provided us with the information needed</a:t>
              </a:r>
              <a:endParaRPr dirty="0">
                <a:latin typeface="Avenir Next LT Pro" panose="020B0504020202020204" pitchFamily="34" charset="0"/>
              </a:endParaRPr>
            </a:p>
          </p:txBody>
        </p:sp>
        <p:sp>
          <p:nvSpPr>
            <p:cNvPr id="190" name="Google Shape;190;p3"/>
            <p:cNvSpPr/>
            <p:nvPr/>
          </p:nvSpPr>
          <p:spPr>
            <a:xfrm>
              <a:off x="3331770" y="289763"/>
              <a:ext cx="1261054" cy="1261054"/>
            </a:xfrm>
            <a:prstGeom prst="round2DiagRect">
              <a:avLst>
                <a:gd name="adj1" fmla="val 2972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1" name="Google Shape;191;p3"/>
            <p:cNvSpPr/>
            <p:nvPr/>
          </p:nvSpPr>
          <p:spPr>
            <a:xfrm>
              <a:off x="3600519" y="558512"/>
              <a:ext cx="723555" cy="72355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2" name="Google Shape;192;p3"/>
            <p:cNvSpPr/>
            <p:nvPr/>
          </p:nvSpPr>
          <p:spPr>
            <a:xfrm>
              <a:off x="292864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3" name="Google Shape;193;p3"/>
            <p:cNvSpPr txBox="1"/>
            <p:nvPr/>
          </p:nvSpPr>
          <p:spPr>
            <a:xfrm>
              <a:off x="292864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1 – Dataworld</a:t>
              </a:r>
              <a:endParaRPr sz="1800" b="0" i="0" u="none" strike="noStrike" cap="none">
                <a:solidFill>
                  <a:schemeClr val="lt1"/>
                </a:solidFill>
                <a:latin typeface="Avenir Next LT Pro" panose="020B0504020202020204" pitchFamily="34" charset="0"/>
                <a:ea typeface="Avenir"/>
                <a:cs typeface="Avenir"/>
                <a:sym typeface="Avenir"/>
              </a:endParaRPr>
            </a:p>
          </p:txBody>
        </p:sp>
        <p:sp>
          <p:nvSpPr>
            <p:cNvPr id="194" name="Google Shape;194;p3"/>
            <p:cNvSpPr/>
            <p:nvPr/>
          </p:nvSpPr>
          <p:spPr>
            <a:xfrm>
              <a:off x="5760850" y="289763"/>
              <a:ext cx="1261054" cy="1261054"/>
            </a:xfrm>
            <a:prstGeom prst="round2DiagRect">
              <a:avLst>
                <a:gd name="adj1" fmla="val 29727"/>
                <a:gd name="adj2" fmla="val 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5" name="Google Shape;195;p3"/>
            <p:cNvSpPr/>
            <p:nvPr/>
          </p:nvSpPr>
          <p:spPr>
            <a:xfrm>
              <a:off x="6029599" y="558512"/>
              <a:ext cx="723555" cy="72355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6" name="Google Shape;196;p3"/>
            <p:cNvSpPr/>
            <p:nvPr/>
          </p:nvSpPr>
          <p:spPr>
            <a:xfrm>
              <a:off x="535772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7" name="Google Shape;197;p3"/>
            <p:cNvSpPr txBox="1"/>
            <p:nvPr/>
          </p:nvSpPr>
          <p:spPr>
            <a:xfrm>
              <a:off x="535772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2 – BeerAdvocate Website</a:t>
              </a:r>
              <a:endParaRPr>
                <a:latin typeface="Avenir Next LT Pro" panose="020B0504020202020204" pitchFamily="34" charset="0"/>
              </a:endParaRPr>
            </a:p>
          </p:txBody>
        </p:sp>
        <p:sp>
          <p:nvSpPr>
            <p:cNvPr id="198" name="Google Shape;198;p3"/>
            <p:cNvSpPr/>
            <p:nvPr/>
          </p:nvSpPr>
          <p:spPr>
            <a:xfrm>
              <a:off x="8189930" y="289763"/>
              <a:ext cx="1261054" cy="1261054"/>
            </a:xfrm>
            <a:prstGeom prst="round2DiagRect">
              <a:avLst>
                <a:gd name="adj1" fmla="val 2972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9" name="Google Shape;199;p3"/>
            <p:cNvSpPr/>
            <p:nvPr/>
          </p:nvSpPr>
          <p:spPr>
            <a:xfrm>
              <a:off x="8458679" y="558512"/>
              <a:ext cx="723555" cy="723555"/>
            </a:xfrm>
            <a:prstGeom prst="rect">
              <a:avLst/>
            </a:prstGeom>
            <a:blipFill rotWithShape="1">
              <a:blip r:embed="rId8">
                <a:alphaModFix/>
              </a:blip>
              <a:stretch>
                <a:fillRect/>
              </a:stretch>
            </a:blipFill>
            <a:ln w="15875" cap="rnd"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0" name="Google Shape;200;p3"/>
            <p:cNvSpPr/>
            <p:nvPr/>
          </p:nvSpPr>
          <p:spPr>
            <a:xfrm>
              <a:off x="778680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1" name="Google Shape;201;p3"/>
            <p:cNvSpPr txBox="1"/>
            <p:nvPr/>
          </p:nvSpPr>
          <p:spPr>
            <a:xfrm>
              <a:off x="778680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Data point 3 – Google API</a:t>
              </a:r>
              <a:endParaRPr dirty="0">
                <a:latin typeface="Avenir Next LT Pro" panose="020B0504020202020204" pitchFamily="34" charset="0"/>
              </a:endParaRPr>
            </a:p>
          </p:txBody>
        </p:sp>
      </p:grpSp>
      <p:pic>
        <p:nvPicPr>
          <p:cNvPr id="202" name="Google Shape;202;p3" descr="Alcohol Beer Stein - Free vector graphic on Pixabay"/>
          <p:cNvPicPr preferRelativeResize="0"/>
          <p:nvPr/>
        </p:nvPicPr>
        <p:blipFill rotWithShape="1">
          <a:blip r:embed="rId9">
            <a:alphaModFix/>
          </a:blip>
          <a:srcRect/>
          <a:stretch/>
        </p:blipFill>
        <p:spPr>
          <a:xfrm flipH="1">
            <a:off x="10697719" y="4762919"/>
            <a:ext cx="1372277" cy="1929764"/>
          </a:xfrm>
          <a:prstGeom prst="rect">
            <a:avLst/>
          </a:prstGeom>
          <a:noFill/>
          <a:ln>
            <a:noFill/>
          </a:ln>
        </p:spPr>
      </p:pic>
      <p:sp>
        <p:nvSpPr>
          <p:cNvPr id="203" name="Google Shape;203;p3"/>
          <p:cNvSpPr txBox="1"/>
          <p:nvPr/>
        </p:nvSpPr>
        <p:spPr>
          <a:xfrm>
            <a:off x="10838245" y="5412198"/>
            <a:ext cx="981665"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color of your beer has nothing to do with its alcohol content</a:t>
            </a:r>
            <a:endParaRPr dirty="0">
              <a:latin typeface="Avenir Next LT Pro" panose="020B05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09" name="Google Shape;209;p4"/>
          <p:cNvSpPr/>
          <p:nvPr/>
        </p:nvSpPr>
        <p:spPr>
          <a:xfrm>
            <a:off x="321564" y="320040"/>
            <a:ext cx="11548872" cy="621792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10" name="Google Shape;210;p4"/>
          <p:cNvSpPr txBox="1">
            <a:spLocks noGrp="1"/>
          </p:cNvSpPr>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Munging</a:t>
            </a:r>
            <a:endParaRPr dirty="0"/>
          </a:p>
        </p:txBody>
      </p:sp>
      <p:cxnSp>
        <p:nvCxnSpPr>
          <p:cNvPr id="211" name="Google Shape;211;p4"/>
          <p:cNvCxnSpPr/>
          <p:nvPr/>
        </p:nvCxnSpPr>
        <p:spPr>
          <a:xfrm>
            <a:off x="4981187"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212" name="Google Shape;212;p4"/>
          <p:cNvSpPr txBox="1">
            <a:spLocks noGrp="1"/>
          </p:cNvSpPr>
          <p:nvPr>
            <p:ph type="body" idx="1"/>
          </p:nvPr>
        </p:nvSpPr>
        <p:spPr>
          <a:xfrm>
            <a:off x="5307765" y="963507"/>
            <a:ext cx="5959791" cy="4827694"/>
          </a:xfrm>
          <a:prstGeom prst="rect">
            <a:avLst/>
          </a:prstGeom>
          <a:noFill/>
          <a:ln>
            <a:noFill/>
          </a:ln>
        </p:spPr>
        <p:txBody>
          <a:bodyPr spcFirstLastPara="1" wrap="square" lIns="91425" tIns="45700" rIns="91425" bIns="45700" anchor="ctr" anchorCtr="0">
            <a:normAutofit fontScale="92500" lnSpcReduction="10000"/>
          </a:bodyPr>
          <a:lstStyle/>
          <a:p>
            <a:pPr marL="342900" lvl="0" indent="-306000" algn="l" rtl="0">
              <a:spcBef>
                <a:spcPts val="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extraction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transformation</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ea typeface="Avenir"/>
                <a:cs typeface="Avenir"/>
                <a:sym typeface="Avenir"/>
              </a:rPr>
              <a:t>Exploratory analysis</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sym typeface="Avenir"/>
              </a:rPr>
              <a:t>Data aggregation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Adding features</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Machine learning</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Training the model</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Cluster optimization</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rPr>
              <a:t>Filtering and selection</a:t>
            </a:r>
            <a:endParaRPr sz="2400" dirty="0">
              <a:solidFill>
                <a:schemeClr val="lt1"/>
              </a:solidFill>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Web app</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Leaflet </a:t>
            </a:r>
            <a:r>
              <a:rPr lang="en-US" sz="2400" dirty="0" err="1">
                <a:solidFill>
                  <a:schemeClr val="lt1"/>
                </a:solidFill>
                <a:latin typeface="Avenir Next LT Pro" panose="020B0504020202020204" pitchFamily="34" charset="0"/>
                <a:sym typeface="Avenir"/>
              </a:rPr>
              <a:t>visualisation</a:t>
            </a:r>
            <a:endParaRPr dirty="0">
              <a:latin typeface="Avenir Next LT Pro" panose="020B0504020202020204" pitchFamily="34" charset="0"/>
            </a:endParaRPr>
          </a:p>
        </p:txBody>
      </p:sp>
      <p:pic>
        <p:nvPicPr>
          <p:cNvPr id="213" name="Google Shape;213;p4" descr="Alcohol Beer Stein - Free vector graphic on Pixabay"/>
          <p:cNvPicPr preferRelativeResize="0"/>
          <p:nvPr/>
        </p:nvPicPr>
        <p:blipFill rotWithShape="1">
          <a:blip r:embed="rId4">
            <a:alphaModFix/>
          </a:blip>
          <a:srcRect/>
          <a:stretch/>
        </p:blipFill>
        <p:spPr>
          <a:xfrm flipH="1">
            <a:off x="10302808" y="4504904"/>
            <a:ext cx="1372277" cy="1929764"/>
          </a:xfrm>
          <a:prstGeom prst="rect">
            <a:avLst/>
          </a:prstGeom>
          <a:noFill/>
          <a:ln>
            <a:noFill/>
          </a:ln>
        </p:spPr>
      </p:pic>
      <p:sp>
        <p:nvSpPr>
          <p:cNvPr id="214" name="Google Shape;214;p4"/>
          <p:cNvSpPr txBox="1"/>
          <p:nvPr/>
        </p:nvSpPr>
        <p:spPr>
          <a:xfrm>
            <a:off x="10483056" y="4941169"/>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Czech Republic consumed 2,033 million liters of beer in 2018</a:t>
            </a:r>
            <a:endParaRPr dirty="0">
              <a:latin typeface="Avenir Next LT Pro" panose="020B05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p:nvPr/>
        </p:nvSpPr>
        <p:spPr>
          <a:xfrm>
            <a:off x="7459756" y="2733354"/>
            <a:ext cx="4314000" cy="30260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728" y="3931"/>
                </a:moveTo>
                <a:lnTo>
                  <a:pt x="-16985" y="-12622"/>
                </a:lnTo>
              </a:path>
            </a:pathLst>
          </a:custGeom>
          <a:solidFill>
            <a:schemeClr val="accent2"/>
          </a:solidFill>
          <a:ln w="38100" cap="flat" cmpd="sng">
            <a:solidFill>
              <a:srgbClr val="757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Next LT Pro" panose="020B0504020202020204" pitchFamily="34" charset="0"/>
              <a:ea typeface="Lustria"/>
              <a:cs typeface="Lustria"/>
              <a:sym typeface="Lustria"/>
            </a:endParaRPr>
          </a:p>
        </p:txBody>
      </p:sp>
      <p:sp>
        <p:nvSpPr>
          <p:cNvPr id="221" name="Google Shape;221;p5"/>
          <p:cNvSpPr/>
          <p:nvPr/>
        </p:nvSpPr>
        <p:spPr>
          <a:xfrm>
            <a:off x="7753353" y="3606277"/>
            <a:ext cx="548286" cy="577296"/>
          </a:xfrm>
          <a:prstGeom prst="ellipse">
            <a:avLst/>
          </a:prstGeom>
          <a:solidFill>
            <a:schemeClr val="accent5">
              <a:alpha val="49803"/>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4" name="Google Shape;224;p5"/>
          <p:cNvSpPr/>
          <p:nvPr/>
        </p:nvSpPr>
        <p:spPr>
          <a:xfrm>
            <a:off x="7762762" y="4262742"/>
            <a:ext cx="548286" cy="577296"/>
          </a:xfrm>
          <a:prstGeom prst="ellipse">
            <a:avLst/>
          </a:prstGeom>
          <a:solidFill>
            <a:srgbClr val="8A778C">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5" name="Google Shape;225;p5"/>
          <p:cNvSpPr/>
          <p:nvPr/>
        </p:nvSpPr>
        <p:spPr>
          <a:xfrm>
            <a:off x="8160727" y="3925219"/>
            <a:ext cx="4769827" cy="8940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7" name="Google Shape;227;p5"/>
          <p:cNvSpPr/>
          <p:nvPr/>
        </p:nvSpPr>
        <p:spPr>
          <a:xfrm>
            <a:off x="7762762" y="4956832"/>
            <a:ext cx="548286" cy="577296"/>
          </a:xfrm>
          <a:prstGeom prst="ellipse">
            <a:avLst/>
          </a:prstGeom>
          <a:solidFill>
            <a:srgbClr val="887274">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9" name="Google Shape;229;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pitchFamily="2" charset="0"/>
                <a:ea typeface="Cinzel Regular"/>
                <a:cs typeface="Cinzel Regular"/>
                <a:sym typeface="Cinzel Regular"/>
              </a:rPr>
              <a:t>Data Extraction</a:t>
            </a:r>
            <a:endParaRPr sz="5400" dirty="0">
              <a:latin typeface="Cinzel Regular" pitchFamily="2" charset="0"/>
              <a:ea typeface="Cinzel Regular"/>
              <a:cs typeface="Cinzel Regular"/>
              <a:sym typeface="Cinzel Regular"/>
            </a:endParaRPr>
          </a:p>
        </p:txBody>
      </p:sp>
      <p:grpSp>
        <p:nvGrpSpPr>
          <p:cNvPr id="230" name="Google Shape;230;p5"/>
          <p:cNvGrpSpPr/>
          <p:nvPr/>
        </p:nvGrpSpPr>
        <p:grpSpPr>
          <a:xfrm>
            <a:off x="731173" y="1580050"/>
            <a:ext cx="6233178" cy="4773127"/>
            <a:chOff x="39511" y="0"/>
            <a:chExt cx="6233178" cy="4773127"/>
          </a:xfrm>
        </p:grpSpPr>
        <p:sp>
          <p:nvSpPr>
            <p:cNvPr id="231" name="Google Shape;231;p5"/>
            <p:cNvSpPr/>
            <p:nvPr/>
          </p:nvSpPr>
          <p:spPr>
            <a:xfrm>
              <a:off x="1186688" y="149308"/>
              <a:ext cx="3270461" cy="3270638"/>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2" name="Google Shape;232;p5"/>
            <p:cNvSpPr txBox="1"/>
            <p:nvPr/>
          </p:nvSpPr>
          <p:spPr>
            <a:xfrm>
              <a:off x="1665636" y="628282"/>
              <a:ext cx="2312565" cy="231269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venir"/>
                <a:buNone/>
              </a:pPr>
              <a:r>
                <a:rPr lang="en-US" sz="2400" b="1" i="0" u="none" strike="noStrike" cap="none" dirty="0" err="1">
                  <a:solidFill>
                    <a:schemeClr val="lt1"/>
                  </a:solidFill>
                  <a:latin typeface="Avenir Next LT Pro" panose="020B0504020202020204" pitchFamily="34" charset="0"/>
                  <a:ea typeface="Avenir"/>
                  <a:cs typeface="Avenir"/>
                  <a:sym typeface="Avenir"/>
                </a:rPr>
                <a:t>DataWorld</a:t>
              </a:r>
              <a:r>
                <a:rPr lang="en-US" sz="2400" b="1" i="0" u="none" strike="noStrike" cap="none" dirty="0">
                  <a:solidFill>
                    <a:schemeClr val="lt1"/>
                  </a:solidFill>
                  <a:latin typeface="Avenir Next LT Pro" panose="020B0504020202020204" pitchFamily="34" charset="0"/>
                  <a:ea typeface="Avenir"/>
                  <a:cs typeface="Avenir"/>
                  <a:sym typeface="Avenir"/>
                </a:rPr>
                <a:t> dataset</a:t>
              </a:r>
              <a:endParaRPr sz="2400" b="1" i="0" u="none" strike="noStrike" cap="none" dirty="0">
                <a:solidFill>
                  <a:schemeClr val="lt1"/>
                </a:solidFill>
                <a:latin typeface="Avenir Next LT Pro" panose="020B0504020202020204" pitchFamily="34" charset="0"/>
                <a:ea typeface="Avenir"/>
                <a:cs typeface="Avenir"/>
                <a:sym typeface="Avenir"/>
              </a:endParaRPr>
            </a:p>
          </p:txBody>
        </p:sp>
        <p:sp>
          <p:nvSpPr>
            <p:cNvPr id="233" name="Google Shape;233;p5"/>
            <p:cNvSpPr/>
            <p:nvPr/>
          </p:nvSpPr>
          <p:spPr>
            <a:xfrm>
              <a:off x="3053032" y="0"/>
              <a:ext cx="363608" cy="364000"/>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4" name="Google Shape;234;p5"/>
            <p:cNvSpPr/>
            <p:nvPr/>
          </p:nvSpPr>
          <p:spPr>
            <a:xfrm>
              <a:off x="2192313" y="3176954"/>
              <a:ext cx="263649" cy="263485"/>
            </a:xfrm>
            <a:prstGeom prst="ellipse">
              <a:avLst/>
            </a:prstGeom>
            <a:solidFill>
              <a:srgbClr val="7C7B9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5" name="Google Shape;235;p5"/>
            <p:cNvSpPr/>
            <p:nvPr/>
          </p:nvSpPr>
          <p:spPr>
            <a:xfrm>
              <a:off x="4667801" y="1476495"/>
              <a:ext cx="263649" cy="263485"/>
            </a:xfrm>
            <a:prstGeom prst="ellipse">
              <a:avLst/>
            </a:prstGeom>
            <a:solidFill>
              <a:srgbClr val="7E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6" name="Google Shape;236;p5"/>
            <p:cNvSpPr/>
            <p:nvPr/>
          </p:nvSpPr>
          <p:spPr>
            <a:xfrm>
              <a:off x="3407919" y="3457030"/>
              <a:ext cx="363608" cy="364000"/>
            </a:xfrm>
            <a:prstGeom prst="ellipse">
              <a:avLst/>
            </a:prstGeom>
            <a:solidFill>
              <a:srgbClr val="80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7" name="Google Shape;237;p5"/>
            <p:cNvSpPr/>
            <p:nvPr/>
          </p:nvSpPr>
          <p:spPr>
            <a:xfrm>
              <a:off x="2266108" y="516724"/>
              <a:ext cx="263649" cy="263485"/>
            </a:xfrm>
            <a:prstGeom prst="ellipse">
              <a:avLst/>
            </a:prstGeom>
            <a:solidFill>
              <a:srgbClr val="8279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8" name="Google Shape;238;p5"/>
            <p:cNvSpPr/>
            <p:nvPr/>
          </p:nvSpPr>
          <p:spPr>
            <a:xfrm>
              <a:off x="1436250" y="2025424"/>
              <a:ext cx="263649" cy="263485"/>
            </a:xfrm>
            <a:prstGeom prst="ellipse">
              <a:avLst/>
            </a:prstGeom>
            <a:solidFill>
              <a:srgbClr val="84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9" name="Google Shape;239;p5"/>
            <p:cNvSpPr/>
            <p:nvPr/>
          </p:nvSpPr>
          <p:spPr>
            <a:xfrm>
              <a:off x="164292" y="739223"/>
              <a:ext cx="1329652" cy="1329626"/>
            </a:xfrm>
            <a:prstGeom prst="ellipse">
              <a:avLst/>
            </a:prstGeom>
            <a:solidFill>
              <a:srgbClr val="8578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0" name="Google Shape;240;p5"/>
            <p:cNvSpPr txBox="1"/>
            <p:nvPr/>
          </p:nvSpPr>
          <p:spPr>
            <a:xfrm>
              <a:off x="359015" y="933942"/>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1.5m reviews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1" name="Google Shape;241;p5"/>
            <p:cNvSpPr/>
            <p:nvPr/>
          </p:nvSpPr>
          <p:spPr>
            <a:xfrm>
              <a:off x="2685398" y="528435"/>
              <a:ext cx="363608" cy="364000"/>
            </a:xfrm>
            <a:prstGeom prst="ellipse">
              <a:avLst/>
            </a:prstGeom>
            <a:solidFill>
              <a:srgbClr val="8877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2" name="Google Shape;242;p5"/>
            <p:cNvSpPr/>
            <p:nvPr/>
          </p:nvSpPr>
          <p:spPr>
            <a:xfrm>
              <a:off x="289743" y="2458224"/>
              <a:ext cx="657446" cy="657738"/>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3" name="Google Shape;243;p5"/>
            <p:cNvSpPr/>
            <p:nvPr/>
          </p:nvSpPr>
          <p:spPr>
            <a:xfrm>
              <a:off x="4320867" y="3044452"/>
              <a:ext cx="1329652" cy="1329626"/>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4" name="Google Shape;244;p5"/>
            <p:cNvSpPr txBox="1"/>
            <p:nvPr/>
          </p:nvSpPr>
          <p:spPr>
            <a:xfrm>
              <a:off x="4515590" y="3239171"/>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5,000 breweries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5" name="Google Shape;245;p5"/>
            <p:cNvSpPr/>
            <p:nvPr/>
          </p:nvSpPr>
          <p:spPr>
            <a:xfrm>
              <a:off x="4199538" y="1031985"/>
              <a:ext cx="363608" cy="364000"/>
            </a:xfrm>
            <a:prstGeom prst="ellipse">
              <a:avLst/>
            </a:prstGeom>
            <a:solidFill>
              <a:srgbClr val="8B758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6" name="Google Shape;246;p5"/>
            <p:cNvSpPr/>
            <p:nvPr/>
          </p:nvSpPr>
          <p:spPr>
            <a:xfrm>
              <a:off x="39511" y="3240874"/>
              <a:ext cx="263649" cy="263485"/>
            </a:xfrm>
            <a:prstGeom prst="ellipse">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7" name="Google Shape;247;p5"/>
            <p:cNvSpPr/>
            <p:nvPr/>
          </p:nvSpPr>
          <p:spPr>
            <a:xfrm>
              <a:off x="2666614" y="2865651"/>
              <a:ext cx="263649" cy="263485"/>
            </a:xfrm>
            <a:prstGeom prst="ellipse">
              <a:avLst/>
            </a:prstGeom>
            <a:solidFill>
              <a:srgbClr val="8A748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8" name="Google Shape;248;p5"/>
            <p:cNvSpPr/>
            <p:nvPr/>
          </p:nvSpPr>
          <p:spPr>
            <a:xfrm>
              <a:off x="1022348" y="3443501"/>
              <a:ext cx="1329652" cy="1329626"/>
            </a:xfrm>
            <a:prstGeom prst="ellipse">
              <a:avLst/>
            </a:prstGeom>
            <a:solidFill>
              <a:srgbClr val="8A747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9" name="Google Shape;249;p5"/>
            <p:cNvSpPr txBox="1"/>
            <p:nvPr/>
          </p:nvSpPr>
          <p:spPr>
            <a:xfrm>
              <a:off x="1217071" y="3638220"/>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16,000 unique beers</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50" name="Google Shape;250;p5"/>
            <p:cNvSpPr/>
            <p:nvPr/>
          </p:nvSpPr>
          <p:spPr>
            <a:xfrm>
              <a:off x="5043485" y="2365516"/>
              <a:ext cx="263649" cy="263485"/>
            </a:xfrm>
            <a:prstGeom prst="ellipse">
              <a:avLst/>
            </a:prstGeom>
            <a:solidFill>
              <a:srgbClr val="89737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1" name="Google Shape;251;p5"/>
            <p:cNvSpPr/>
            <p:nvPr/>
          </p:nvSpPr>
          <p:spPr>
            <a:xfrm>
              <a:off x="4943037" y="155798"/>
              <a:ext cx="1329652" cy="1329626"/>
            </a:xfrm>
            <a:prstGeom prst="ellipse">
              <a:avLst/>
            </a:prstGeom>
            <a:solidFill>
              <a:srgbClr val="897378"/>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2" name="Google Shape;252;p5"/>
            <p:cNvSpPr txBox="1"/>
            <p:nvPr/>
          </p:nvSpPr>
          <p:spPr>
            <a:xfrm>
              <a:off x="5137760" y="350517"/>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13 data fields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53" name="Google Shape;253;p5"/>
            <p:cNvSpPr/>
            <p:nvPr/>
          </p:nvSpPr>
          <p:spPr>
            <a:xfrm>
              <a:off x="2789382" y="3504847"/>
              <a:ext cx="263649" cy="263485"/>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pic>
        <p:nvPicPr>
          <p:cNvPr id="254" name="Google Shape;254;p5" descr="Alcohol Beer Stein - Free vector graphic on Pixabay"/>
          <p:cNvPicPr preferRelativeResize="0"/>
          <p:nvPr/>
        </p:nvPicPr>
        <p:blipFill rotWithShape="1">
          <a:blip r:embed="rId3">
            <a:alphaModFix/>
          </a:blip>
          <a:srcRect/>
          <a:stretch/>
        </p:blipFill>
        <p:spPr>
          <a:xfrm flipH="1">
            <a:off x="10337978" y="398585"/>
            <a:ext cx="1372277" cy="1929764"/>
          </a:xfrm>
          <a:prstGeom prst="rect">
            <a:avLst/>
          </a:prstGeom>
          <a:noFill/>
          <a:ln>
            <a:noFill/>
          </a:ln>
        </p:spPr>
      </p:pic>
      <p:sp>
        <p:nvSpPr>
          <p:cNvPr id="255" name="Google Shape;255;p5"/>
          <p:cNvSpPr txBox="1"/>
          <p:nvPr/>
        </p:nvSpPr>
        <p:spPr>
          <a:xfrm>
            <a:off x="10493330" y="871136"/>
            <a:ext cx="939669"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Pilsner’s name came from the Czech city of Pilsen (</a:t>
            </a:r>
            <a:r>
              <a:rPr lang="en-US" sz="1050" b="1" i="0" u="none" strike="noStrike" cap="none" dirty="0" err="1">
                <a:solidFill>
                  <a:srgbClr val="1B1B1B"/>
                </a:solidFill>
                <a:latin typeface="Avenir Next LT Pro" panose="020B0504020202020204" pitchFamily="34" charset="0"/>
                <a:ea typeface="Avenir"/>
                <a:cs typeface="Avenir"/>
                <a:sym typeface="Avenir"/>
              </a:rPr>
              <a:t>Plzeň</a:t>
            </a:r>
            <a:r>
              <a:rPr lang="en-US" sz="1050" b="1" i="0" u="none" strike="noStrike" cap="none" dirty="0">
                <a:solidFill>
                  <a:srgbClr val="1B1B1B"/>
                </a:solidFill>
                <a:latin typeface="Avenir Next LT Pro" panose="020B0504020202020204" pitchFamily="34" charset="0"/>
                <a:ea typeface="Avenir"/>
                <a:cs typeface="Avenir"/>
                <a:sym typeface="Avenir"/>
              </a:rPr>
              <a:t>) </a:t>
            </a:r>
            <a:endParaRPr dirty="0">
              <a:latin typeface="Avenir Next LT Pro" panose="020B0504020202020204" pitchFamily="34" charset="0"/>
            </a:endParaRPr>
          </a:p>
        </p:txBody>
      </p:sp>
      <p:sp>
        <p:nvSpPr>
          <p:cNvPr id="256" name="Google Shape;256;p5"/>
          <p:cNvSpPr/>
          <p:nvPr/>
        </p:nvSpPr>
        <p:spPr>
          <a:xfrm>
            <a:off x="7975852" y="545917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0" name="Google Shape;260;p5"/>
          <p:cNvSpPr/>
          <p:nvPr/>
        </p:nvSpPr>
        <p:spPr>
          <a:xfrm>
            <a:off x="8160727" y="553412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 name="Google Shape;221;p5">
            <a:extLst>
              <a:ext uri="{FF2B5EF4-FFF2-40B4-BE49-F238E27FC236}">
                <a16:creationId xmlns:a16="http://schemas.microsoft.com/office/drawing/2014/main" id="{157F061B-5E11-4D18-ACDE-DD3839DE06EF}"/>
              </a:ext>
            </a:extLst>
          </p:cNvPr>
          <p:cNvSpPr/>
          <p:nvPr/>
        </p:nvSpPr>
        <p:spPr>
          <a:xfrm>
            <a:off x="7764239" y="2865998"/>
            <a:ext cx="548286" cy="577296"/>
          </a:xfrm>
          <a:prstGeom prst="ellipse">
            <a:avLst/>
          </a:prstGeom>
          <a:solidFill>
            <a:schemeClr val="accent5">
              <a:alpha val="90000"/>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nvGrpSpPr>
          <p:cNvPr id="5" name="Group 4">
            <a:extLst>
              <a:ext uri="{FF2B5EF4-FFF2-40B4-BE49-F238E27FC236}">
                <a16:creationId xmlns:a16="http://schemas.microsoft.com/office/drawing/2014/main" id="{E76C1636-3CC4-4EA8-967B-C734B827E6BC}"/>
              </a:ext>
            </a:extLst>
          </p:cNvPr>
          <p:cNvGrpSpPr/>
          <p:nvPr/>
        </p:nvGrpSpPr>
        <p:grpSpPr>
          <a:xfrm>
            <a:off x="8160727" y="2830005"/>
            <a:ext cx="4004701" cy="2801186"/>
            <a:chOff x="8018582" y="2675961"/>
            <a:chExt cx="4772158" cy="3581933"/>
          </a:xfrm>
        </p:grpSpPr>
        <p:sp>
          <p:nvSpPr>
            <p:cNvPr id="226" name="Google Shape;226;p5"/>
            <p:cNvSpPr txBox="1"/>
            <p:nvPr/>
          </p:nvSpPr>
          <p:spPr>
            <a:xfrm>
              <a:off x="8018582" y="4472145"/>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timestamp</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7" name="Google Shape;257;p5"/>
            <p:cNvSpPr txBox="1"/>
            <p:nvPr/>
          </p:nvSpPr>
          <p:spPr>
            <a:xfrm>
              <a:off x="8021040" y="3573840"/>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5 review scores for different features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8" name="Google Shape;258;p5"/>
            <p:cNvSpPr txBox="1"/>
            <p:nvPr/>
          </p:nvSpPr>
          <p:spPr>
            <a:xfrm>
              <a:off x="8018709" y="5363894"/>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user profile name</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23" name="Google Shape;223;p5"/>
            <p:cNvSpPr txBox="1"/>
            <p:nvPr/>
          </p:nvSpPr>
          <p:spPr>
            <a:xfrm>
              <a:off x="8018851" y="2675961"/>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2 identifiers </a:t>
              </a:r>
              <a:r>
                <a:rPr lang="en-US" sz="1800" dirty="0">
                  <a:solidFill>
                    <a:schemeClr val="lt1"/>
                  </a:solidFill>
                  <a:latin typeface="Avenir Next LT Pro" panose="020B0504020202020204" pitchFamily="34" charset="0"/>
                  <a:ea typeface="Avenir"/>
                  <a:cs typeface="Avenir"/>
                  <a:sym typeface="Avenir"/>
                </a:rPr>
                <a:t>each with a descriptor</a:t>
              </a:r>
              <a:endParaRPr sz="1800" b="0" i="0" u="none" strike="noStrike" cap="none" dirty="0">
                <a:solidFill>
                  <a:schemeClr val="lt1"/>
                </a:solidFill>
                <a:latin typeface="Avenir Next LT Pro" panose="020B0504020202020204" pitchFamily="34" charset="0"/>
                <a:ea typeface="Avenir"/>
                <a:cs typeface="Avenir"/>
                <a:sym typeface="Aveni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Transformation</a:t>
            </a:r>
            <a:endParaRPr sz="5400" dirty="0">
              <a:latin typeface="Cinzel Regular"/>
              <a:ea typeface="Cinzel Regular"/>
              <a:cs typeface="Cinzel Regular"/>
              <a:sym typeface="Cinzel Regular"/>
            </a:endParaRPr>
          </a:p>
        </p:txBody>
      </p:sp>
      <p:grpSp>
        <p:nvGrpSpPr>
          <p:cNvPr id="267" name="Google Shape;267;p6"/>
          <p:cNvGrpSpPr/>
          <p:nvPr/>
        </p:nvGrpSpPr>
        <p:grpSpPr>
          <a:xfrm>
            <a:off x="417791" y="1552543"/>
            <a:ext cx="11356416" cy="4911844"/>
            <a:chOff x="3454" y="3779"/>
            <a:chExt cx="11356416" cy="4911844"/>
          </a:xfrm>
        </p:grpSpPr>
        <p:sp>
          <p:nvSpPr>
            <p:cNvPr id="268" name="Google Shape;268;p6"/>
            <p:cNvSpPr/>
            <p:nvPr/>
          </p:nvSpPr>
          <p:spPr>
            <a:xfrm>
              <a:off x="3454" y="1105648"/>
              <a:ext cx="2208302" cy="2208302"/>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9" name="Google Shape;269;p6"/>
            <p:cNvSpPr txBox="1"/>
            <p:nvPr/>
          </p:nvSpPr>
          <p:spPr>
            <a:xfrm>
              <a:off x="326852"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Clean dataset? </a:t>
              </a: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0" name="Google Shape;270;p6"/>
            <p:cNvSpPr/>
            <p:nvPr/>
          </p:nvSpPr>
          <p:spPr>
            <a:xfrm>
              <a:off x="2211756" y="1105648"/>
              <a:ext cx="2208302" cy="2208302"/>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71" name="Google Shape;271;p6"/>
            <p:cNvSpPr txBox="1"/>
            <p:nvPr/>
          </p:nvSpPr>
          <p:spPr>
            <a:xfrm>
              <a:off x="2535154"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Data Profiling</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2" name="Google Shape;272;p6"/>
            <p:cNvSpPr/>
            <p:nvPr/>
          </p:nvSpPr>
          <p:spPr>
            <a:xfrm rot="-3421784">
              <a:off x="4106784"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3" name="Google Shape;273;p6"/>
            <p:cNvSpPr/>
            <p:nvPr/>
          </p:nvSpPr>
          <p:spPr>
            <a:xfrm rot="-7378216">
              <a:off x="7514636"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74" name="Google Shape;274;p6"/>
            <p:cNvCxnSpPr/>
            <p:nvPr/>
          </p:nvCxnSpPr>
          <p:spPr>
            <a:xfrm>
              <a:off x="5612542"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5" name="Google Shape;275;p6"/>
            <p:cNvSpPr/>
            <p:nvPr/>
          </p:nvSpPr>
          <p:spPr>
            <a:xfrm>
              <a:off x="5870662" y="377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77" name="Google Shape;277;p6"/>
            <p:cNvCxnSpPr/>
            <p:nvPr/>
          </p:nvCxnSpPr>
          <p:spPr>
            <a:xfrm>
              <a:off x="7700965"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8" name="Google Shape;278;p6"/>
            <p:cNvSpPr/>
            <p:nvPr/>
          </p:nvSpPr>
          <p:spPr>
            <a:xfrm rot="-2566073">
              <a:off x="4359033"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9" name="Google Shape;279;p6"/>
            <p:cNvSpPr/>
            <p:nvPr/>
          </p:nvSpPr>
          <p:spPr>
            <a:xfrm rot="-8233927">
              <a:off x="7766885"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0" name="Google Shape;280;p6"/>
            <p:cNvCxnSpPr/>
            <p:nvPr/>
          </p:nvCxnSpPr>
          <p:spPr>
            <a:xfrm>
              <a:off x="5612542"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1" name="Google Shape;281;p6"/>
            <p:cNvSpPr/>
            <p:nvPr/>
          </p:nvSpPr>
          <p:spPr>
            <a:xfrm>
              <a:off x="5870662" y="73911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83" name="Google Shape;283;p6"/>
            <p:cNvCxnSpPr/>
            <p:nvPr/>
          </p:nvCxnSpPr>
          <p:spPr>
            <a:xfrm>
              <a:off x="7700965"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4" name="Google Shape;284;p6"/>
            <p:cNvSpPr/>
            <p:nvPr/>
          </p:nvSpPr>
          <p:spPr>
            <a:xfrm rot="-1028144">
              <a:off x="4526582"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85" name="Google Shape;285;p6"/>
            <p:cNvSpPr/>
            <p:nvPr/>
          </p:nvSpPr>
          <p:spPr>
            <a:xfrm rot="-9771856">
              <a:off x="7934434"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6" name="Google Shape;286;p6"/>
            <p:cNvCxnSpPr/>
            <p:nvPr/>
          </p:nvCxnSpPr>
          <p:spPr>
            <a:xfrm>
              <a:off x="5612542"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87" name="Google Shape;287;p6"/>
            <p:cNvSpPr/>
            <p:nvPr/>
          </p:nvSpPr>
          <p:spPr>
            <a:xfrm>
              <a:off x="5870662" y="147445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88" name="Google Shape;288;p6"/>
            <p:cNvSpPr txBox="1"/>
            <p:nvPr/>
          </p:nvSpPr>
          <p:spPr>
            <a:xfrm>
              <a:off x="5855672" y="1461144"/>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3"/>
                </a:buClr>
                <a:buSzPts val="1400"/>
                <a:buFont typeface="Avenir"/>
                <a:buNone/>
              </a:pPr>
              <a:r>
                <a:rPr lang="en-US" dirty="0">
                  <a:solidFill>
                    <a:schemeClr val="accent3"/>
                  </a:solidFill>
                  <a:latin typeface="Avenir Next LT Pro" panose="020B0504020202020204" pitchFamily="34" charset="0"/>
                  <a:ea typeface="Avenir"/>
                  <a:cs typeface="Avenir"/>
                  <a:sym typeface="Avenir"/>
                </a:rPr>
                <a:t>Reduce the number of beer styles                       (add a feature)  </a:t>
              </a:r>
              <a:endParaRPr sz="1400"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289" name="Google Shape;289;p6"/>
            <p:cNvCxnSpPr/>
            <p:nvPr/>
          </p:nvCxnSpPr>
          <p:spPr>
            <a:xfrm>
              <a:off x="7700965"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90" name="Google Shape;290;p6"/>
            <p:cNvSpPr/>
            <p:nvPr/>
          </p:nvSpPr>
          <p:spPr>
            <a:xfrm rot="1028144">
              <a:off x="4526582"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1" name="Google Shape;291;p6"/>
            <p:cNvSpPr/>
            <p:nvPr/>
          </p:nvSpPr>
          <p:spPr>
            <a:xfrm rot="9771856">
              <a:off x="7934434"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2" name="Google Shape;292;p6"/>
            <p:cNvCxnSpPr/>
            <p:nvPr/>
          </p:nvCxnSpPr>
          <p:spPr>
            <a:xfrm>
              <a:off x="5612542"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3" name="Google Shape;293;p6"/>
            <p:cNvSpPr/>
            <p:nvPr/>
          </p:nvSpPr>
          <p:spPr>
            <a:xfrm>
              <a:off x="5870662" y="220980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95" name="Google Shape;295;p6"/>
            <p:cNvCxnSpPr/>
            <p:nvPr/>
          </p:nvCxnSpPr>
          <p:spPr>
            <a:xfrm>
              <a:off x="7700965"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6" name="Google Shape;296;p6"/>
            <p:cNvSpPr/>
            <p:nvPr/>
          </p:nvSpPr>
          <p:spPr>
            <a:xfrm rot="2566073">
              <a:off x="4359033"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7" name="Google Shape;297;p6"/>
            <p:cNvSpPr/>
            <p:nvPr/>
          </p:nvSpPr>
          <p:spPr>
            <a:xfrm rot="8233927">
              <a:off x="7766885"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8" name="Google Shape;298;p6"/>
            <p:cNvCxnSpPr/>
            <p:nvPr/>
          </p:nvCxnSpPr>
          <p:spPr>
            <a:xfrm>
              <a:off x="5612542"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299" name="Google Shape;299;p6"/>
            <p:cNvSpPr/>
            <p:nvPr/>
          </p:nvSpPr>
          <p:spPr>
            <a:xfrm>
              <a:off x="5870662" y="294514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0" name="Google Shape;300;p6"/>
            <p:cNvSpPr txBox="1"/>
            <p:nvPr/>
          </p:nvSpPr>
          <p:spPr>
            <a:xfrm>
              <a:off x="5814205" y="3860025"/>
              <a:ext cx="1830302" cy="1055598"/>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Aggregation:</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Group by unique beer</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Average review scores</a:t>
              </a:r>
            </a:p>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Drop poorly rated beers i.e. &gt;3</a:t>
              </a:r>
            </a:p>
          </p:txBody>
        </p:sp>
        <p:cxnSp>
          <p:nvCxnSpPr>
            <p:cNvPr id="301" name="Google Shape;301;p6"/>
            <p:cNvCxnSpPr/>
            <p:nvPr/>
          </p:nvCxnSpPr>
          <p:spPr>
            <a:xfrm>
              <a:off x="7700965"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302" name="Google Shape;302;p6"/>
            <p:cNvSpPr/>
            <p:nvPr/>
          </p:nvSpPr>
          <p:spPr>
            <a:xfrm rot="3421784">
              <a:off x="4106784"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303" name="Google Shape;303;p6"/>
            <p:cNvSpPr/>
            <p:nvPr/>
          </p:nvSpPr>
          <p:spPr>
            <a:xfrm rot="7378216">
              <a:off x="7514636"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304" name="Google Shape;304;p6"/>
            <p:cNvCxnSpPr/>
            <p:nvPr/>
          </p:nvCxnSpPr>
          <p:spPr>
            <a:xfrm>
              <a:off x="5612542"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5" name="Google Shape;305;p6"/>
            <p:cNvSpPr/>
            <p:nvPr/>
          </p:nvSpPr>
          <p:spPr>
            <a:xfrm>
              <a:off x="5870662" y="368048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6" name="Google Shape;306;p6"/>
            <p:cNvSpPr txBox="1"/>
            <p:nvPr/>
          </p:nvSpPr>
          <p:spPr>
            <a:xfrm>
              <a:off x="5791425" y="294190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6"/>
                </a:buClr>
                <a:buSzPts val="1400"/>
                <a:buFont typeface="Avenir"/>
                <a:buNone/>
              </a:pPr>
              <a:r>
                <a:rPr lang="en-US" sz="1400" b="0" i="0" u="none" strike="noStrike" cap="none" dirty="0">
                  <a:solidFill>
                    <a:schemeClr val="accent6"/>
                  </a:solidFill>
                  <a:latin typeface="Avenir Next LT Pro" panose="020B0504020202020204" pitchFamily="34" charset="0"/>
                  <a:ea typeface="Avenir"/>
                  <a:cs typeface="Avenir"/>
                  <a:sym typeface="Avenir"/>
                </a:rPr>
                <a:t>Inspect  reviewer </a:t>
              </a:r>
            </a:p>
            <a:p>
              <a:pPr marL="0" marR="0" lvl="0" indent="0" algn="ctr" rtl="0">
                <a:lnSpc>
                  <a:spcPct val="90000"/>
                </a:lnSpc>
                <a:spcBef>
                  <a:spcPts val="0"/>
                </a:spcBef>
                <a:spcAft>
                  <a:spcPts val="0"/>
                </a:spcAft>
                <a:buClr>
                  <a:schemeClr val="accent6"/>
                </a:buClr>
                <a:buSzPts val="1400"/>
                <a:buFont typeface="Avenir"/>
                <a:buNone/>
              </a:pPr>
              <a:r>
                <a:rPr lang="en-US" dirty="0">
                  <a:solidFill>
                    <a:schemeClr val="accent6"/>
                  </a:solidFill>
                  <a:latin typeface="Avenir Next LT Pro" panose="020B0504020202020204" pitchFamily="34" charset="0"/>
                  <a:ea typeface="Avenir"/>
                  <a:cs typeface="Avenir"/>
                  <a:sym typeface="Avenir"/>
                </a:rPr>
                <a:t>score distribution and frequency</a:t>
              </a:r>
              <a:endParaRPr sz="1400" b="0" i="0" u="none" strike="noStrike" cap="none" dirty="0">
                <a:solidFill>
                  <a:schemeClr val="accent6"/>
                </a:solidFill>
                <a:latin typeface="Avenir Next LT Pro" panose="020B0504020202020204" pitchFamily="34" charset="0"/>
                <a:ea typeface="Avenir"/>
                <a:cs typeface="Avenir"/>
                <a:sym typeface="Avenir"/>
              </a:endParaRPr>
            </a:p>
          </p:txBody>
        </p:sp>
        <p:cxnSp>
          <p:nvCxnSpPr>
            <p:cNvPr id="307" name="Google Shape;307;p6"/>
            <p:cNvCxnSpPr/>
            <p:nvPr/>
          </p:nvCxnSpPr>
          <p:spPr>
            <a:xfrm>
              <a:off x="7700965"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8" name="Google Shape;308;p6"/>
            <p:cNvSpPr/>
            <p:nvPr/>
          </p:nvSpPr>
          <p:spPr>
            <a:xfrm>
              <a:off x="9151568" y="1105648"/>
              <a:ext cx="2208302" cy="2208302"/>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9" name="Google Shape;309;p6"/>
            <p:cNvSpPr txBox="1"/>
            <p:nvPr/>
          </p:nvSpPr>
          <p:spPr>
            <a:xfrm>
              <a:off x="9474966"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dirty="0">
                  <a:solidFill>
                    <a:schemeClr val="bg1"/>
                  </a:solidFill>
                  <a:latin typeface="Avenir Next LT Pro" panose="020B0504020202020204" pitchFamily="34" charset="0"/>
                  <a:ea typeface="Avenir"/>
                  <a:cs typeface="Avenir"/>
                  <a:sym typeface="Avenir"/>
                </a:rPr>
                <a:t>Do we need more features?</a:t>
              </a: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p:txBody>
        </p:sp>
      </p:grpSp>
      <p:pic>
        <p:nvPicPr>
          <p:cNvPr id="310" name="Google Shape;310;p6" descr="Alcohol Beer Stein - Free vector graphic on Pixabay"/>
          <p:cNvPicPr preferRelativeResize="0"/>
          <p:nvPr/>
        </p:nvPicPr>
        <p:blipFill rotWithShape="1">
          <a:blip r:embed="rId3">
            <a:alphaModFix/>
          </a:blip>
          <a:srcRect/>
          <a:stretch/>
        </p:blipFill>
        <p:spPr>
          <a:xfrm flipH="1">
            <a:off x="10405385" y="4659191"/>
            <a:ext cx="1372277" cy="1929764"/>
          </a:xfrm>
          <a:prstGeom prst="rect">
            <a:avLst/>
          </a:prstGeom>
          <a:noFill/>
          <a:ln>
            <a:noFill/>
          </a:ln>
        </p:spPr>
      </p:pic>
      <p:sp>
        <p:nvSpPr>
          <p:cNvPr id="311" name="Google Shape;311;p6"/>
          <p:cNvSpPr txBox="1"/>
          <p:nvPr/>
        </p:nvSpPr>
        <p:spPr>
          <a:xfrm>
            <a:off x="10524392" y="5277837"/>
            <a:ext cx="995658"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four main ingredients of beer are grain, hops, yeast, and water</a:t>
            </a:r>
            <a:endParaRPr dirty="0">
              <a:latin typeface="Avenir Next LT Pro" panose="020B0504020202020204" pitchFamily="34" charset="0"/>
            </a:endParaRPr>
          </a:p>
        </p:txBody>
      </p:sp>
      <p:sp>
        <p:nvSpPr>
          <p:cNvPr id="10" name="Google Shape;276;p6">
            <a:extLst>
              <a:ext uri="{FF2B5EF4-FFF2-40B4-BE49-F238E27FC236}">
                <a16:creationId xmlns:a16="http://schemas.microsoft.com/office/drawing/2014/main" id="{FF19881B-6AE6-4476-A2C2-162CE2F4B1F4}"/>
              </a:ext>
            </a:extLst>
          </p:cNvPr>
          <p:cNvSpPr txBox="1"/>
          <p:nvPr/>
        </p:nvSpPr>
        <p:spPr>
          <a:xfrm>
            <a:off x="6273177" y="1512101"/>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lt2"/>
              </a:buClr>
              <a:buSzPts val="1400"/>
              <a:buFont typeface="Avenir"/>
              <a:buNone/>
            </a:pPr>
            <a:r>
              <a:rPr lang="en-US" dirty="0">
                <a:solidFill>
                  <a:schemeClr val="lt2"/>
                </a:solidFill>
                <a:latin typeface="Avenir Next LT Pro" panose="020B0504020202020204" pitchFamily="34" charset="0"/>
                <a:ea typeface="Avenir"/>
                <a:cs typeface="Avenir"/>
                <a:sym typeface="Avenir"/>
              </a:rPr>
              <a:t>Initial inspection and basic</a:t>
            </a:r>
            <a:r>
              <a:rPr lang="en-US" sz="1400" b="0" i="0" u="none" strike="noStrike" cap="none" dirty="0">
                <a:solidFill>
                  <a:schemeClr val="lt2"/>
                </a:solidFill>
                <a:latin typeface="Avenir Next LT Pro" panose="020B0504020202020204" pitchFamily="34" charset="0"/>
                <a:ea typeface="Avenir"/>
                <a:cs typeface="Avenir"/>
                <a:sym typeface="Avenir"/>
              </a:rPr>
              <a:t> statistical analysis</a:t>
            </a:r>
            <a:endParaRPr sz="1400" b="0" i="0" u="none" strike="noStrike" cap="none" dirty="0">
              <a:solidFill>
                <a:schemeClr val="lt2"/>
              </a:solidFill>
              <a:latin typeface="Avenir Next LT Pro" panose="020B0504020202020204" pitchFamily="34" charset="0"/>
              <a:ea typeface="Avenir"/>
              <a:cs typeface="Avenir"/>
              <a:sym typeface="Avenir"/>
            </a:endParaRPr>
          </a:p>
        </p:txBody>
      </p:sp>
      <p:sp>
        <p:nvSpPr>
          <p:cNvPr id="11" name="Google Shape;282;p6">
            <a:extLst>
              <a:ext uri="{FF2B5EF4-FFF2-40B4-BE49-F238E27FC236}">
                <a16:creationId xmlns:a16="http://schemas.microsoft.com/office/drawing/2014/main" id="{B4762C11-BAAA-49B2-9D03-2BF6B51A6065}"/>
              </a:ext>
            </a:extLst>
          </p:cNvPr>
          <p:cNvSpPr txBox="1"/>
          <p:nvPr/>
        </p:nvSpPr>
        <p:spPr>
          <a:xfrm>
            <a:off x="6299989" y="228837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2"/>
              </a:buClr>
              <a:buSzPts val="1400"/>
              <a:buFont typeface="Avenir"/>
              <a:buNone/>
            </a:pPr>
            <a:r>
              <a:rPr lang="en-US" sz="1400" b="0" i="0" u="none" strike="noStrike" cap="none" dirty="0">
                <a:solidFill>
                  <a:schemeClr val="accent2"/>
                </a:solidFill>
                <a:latin typeface="Avenir Next LT Pro" panose="020B0504020202020204" pitchFamily="34" charset="0"/>
                <a:ea typeface="Avenir"/>
                <a:cs typeface="Avenir"/>
                <a:sym typeface="Avenir"/>
              </a:rPr>
              <a:t>Validate outliers (high alcohol content beers)</a:t>
            </a:r>
            <a:endParaRPr sz="1400" b="0" i="0" u="none" strike="noStrike" cap="none" dirty="0">
              <a:solidFill>
                <a:schemeClr val="accent2"/>
              </a:solidFill>
              <a:latin typeface="Avenir Next LT Pro" panose="020B0504020202020204" pitchFamily="34" charset="0"/>
              <a:ea typeface="Avenir"/>
              <a:cs typeface="Avenir"/>
              <a:sym typeface="Avenir"/>
            </a:endParaRPr>
          </a:p>
        </p:txBody>
      </p:sp>
      <p:sp>
        <p:nvSpPr>
          <p:cNvPr id="13" name="Google Shape;294;p6">
            <a:extLst>
              <a:ext uri="{FF2B5EF4-FFF2-40B4-BE49-F238E27FC236}">
                <a16:creationId xmlns:a16="http://schemas.microsoft.com/office/drawing/2014/main" id="{85DA1F74-E969-4F48-9835-4D52A98D6427}"/>
              </a:ext>
            </a:extLst>
          </p:cNvPr>
          <p:cNvSpPr txBox="1"/>
          <p:nvPr/>
        </p:nvSpPr>
        <p:spPr>
          <a:xfrm>
            <a:off x="6263514" y="3731056"/>
            <a:ext cx="1830302" cy="73534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4"/>
              </a:buClr>
              <a:buSzPts val="1200"/>
              <a:buFont typeface="Avenir"/>
              <a:buNone/>
            </a:pPr>
            <a:r>
              <a:rPr lang="en-US" b="0" i="0" u="none" strike="noStrike" cap="none" dirty="0">
                <a:solidFill>
                  <a:schemeClr val="accent4"/>
                </a:solidFill>
                <a:latin typeface="Avenir Next LT Pro" panose="020B0504020202020204" pitchFamily="34" charset="0"/>
                <a:ea typeface="Avenir"/>
                <a:cs typeface="Avenir"/>
                <a:sym typeface="Avenir"/>
              </a:rPr>
              <a:t>Investigate the high correlation of  review score categories</a:t>
            </a:r>
          </a:p>
        </p:txBody>
      </p:sp>
      <p:pic>
        <p:nvPicPr>
          <p:cNvPr id="1026" name="Picture 2" descr="Green Check Mark clipart - Hand, Grass, transparent clip art">
            <a:extLst>
              <a:ext uri="{FF2B5EF4-FFF2-40B4-BE49-F238E27FC236}">
                <a16:creationId xmlns:a16="http://schemas.microsoft.com/office/drawing/2014/main" id="{A01EABC8-A0F0-411F-A221-DA8A596448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5905" y="3582910"/>
            <a:ext cx="842381" cy="8423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Check Mark clipart - Hand, Grass, transparent clip art">
            <a:extLst>
              <a:ext uri="{FF2B5EF4-FFF2-40B4-BE49-F238E27FC236}">
                <a16:creationId xmlns:a16="http://schemas.microsoft.com/office/drawing/2014/main" id="{CB4E5105-A8D7-48FA-A9AE-3271927F55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25176" y="3659080"/>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Callout: Line 2">
            <a:extLst>
              <a:ext uri="{FF2B5EF4-FFF2-40B4-BE49-F238E27FC236}">
                <a16:creationId xmlns:a16="http://schemas.microsoft.com/office/drawing/2014/main" id="{693A8103-3BC3-48A5-926B-91DF496B533A}"/>
              </a:ext>
            </a:extLst>
          </p:cNvPr>
          <p:cNvSpPr/>
          <p:nvPr/>
        </p:nvSpPr>
        <p:spPr>
          <a:xfrm>
            <a:off x="7756597" y="4254262"/>
            <a:ext cx="4301648" cy="2512294"/>
          </a:xfrm>
          <a:prstGeom prst="borderCallout1">
            <a:avLst>
              <a:gd name="adj1" fmla="val -465"/>
              <a:gd name="adj2" fmla="val 43905"/>
              <a:gd name="adj3" fmla="val -32635"/>
              <a:gd name="adj4" fmla="val 2689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latin typeface="Avenir Next LT Pro" panose="020B0504020202020204" pitchFamily="34" charset="0"/>
            </a:endParaRPr>
          </a:p>
        </p:txBody>
      </p:sp>
      <p:sp>
        <p:nvSpPr>
          <p:cNvPr id="10" name="Google Shape;223;p5">
            <a:extLst>
              <a:ext uri="{FF2B5EF4-FFF2-40B4-BE49-F238E27FC236}">
                <a16:creationId xmlns:a16="http://schemas.microsoft.com/office/drawing/2014/main" id="{D717E18F-02D7-4EF7-9F6A-306D63D55D29}"/>
              </a:ext>
            </a:extLst>
          </p:cNvPr>
          <p:cNvSpPr txBox="1"/>
          <p:nvPr/>
        </p:nvSpPr>
        <p:spPr>
          <a:xfrm>
            <a:off x="7976194" y="4187058"/>
            <a:ext cx="4082051" cy="633909"/>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dirty="0">
                <a:solidFill>
                  <a:schemeClr val="lt1"/>
                </a:solidFill>
                <a:latin typeface="Avenir Next LT Pro" panose="020B0504020202020204" pitchFamily="34" charset="0"/>
                <a:ea typeface="Avenir"/>
                <a:cs typeface="Avenir"/>
                <a:sym typeface="Avenir"/>
              </a:rPr>
              <a:t>Consideration of Heroku constraints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319" name="Google Shape;319;p7"/>
          <p:cNvSpPr/>
          <p:nvPr/>
        </p:nvSpPr>
        <p:spPr>
          <a:xfrm>
            <a:off x="1085725" y="2683636"/>
            <a:ext cx="1266875" cy="1266875"/>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0" name="Google Shape;320;p7"/>
          <p:cNvSpPr txBox="1"/>
          <p:nvPr/>
        </p:nvSpPr>
        <p:spPr>
          <a:xfrm>
            <a:off x="1271255"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Scrape for availability</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 feature)</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1" name="Google Shape;321;p7"/>
          <p:cNvSpPr/>
          <p:nvPr/>
        </p:nvSpPr>
        <p:spPr>
          <a:xfrm>
            <a:off x="2352601" y="2683636"/>
            <a:ext cx="1266875" cy="1266875"/>
          </a:xfrm>
          <a:prstGeom prst="ellipse">
            <a:avLst/>
          </a:prstGeom>
          <a:solidFill>
            <a:srgbClr val="7A91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2" name="Google Shape;322;p7"/>
          <p:cNvSpPr txBox="1"/>
          <p:nvPr/>
        </p:nvSpPr>
        <p:spPr>
          <a:xfrm>
            <a:off x="2538131"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 for descriptive words</a:t>
            </a:r>
          </a:p>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(173 features)</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3" name="Google Shape;323;p7"/>
          <p:cNvSpPr/>
          <p:nvPr/>
        </p:nvSpPr>
        <p:spPr>
          <a:xfrm>
            <a:off x="3619477" y="2683636"/>
            <a:ext cx="1266875" cy="1266875"/>
          </a:xfrm>
          <a:prstGeom prst="ellipse">
            <a:avLst/>
          </a:prstGeom>
          <a:solidFill>
            <a:srgbClr val="7A8F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4" name="Google Shape;324;p7"/>
          <p:cNvSpPr txBox="1"/>
          <p:nvPr/>
        </p:nvSpPr>
        <p:spPr>
          <a:xfrm>
            <a:off x="3805007"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a:t>
            </a:r>
            <a:r>
              <a:rPr lang="en-US" sz="1200" b="0" i="0" u="none" strike="noStrike" cap="none" dirty="0">
                <a:solidFill>
                  <a:schemeClr val="lt1"/>
                </a:solidFill>
                <a:latin typeface="Avenir Next LT Pro" panose="020B0504020202020204" pitchFamily="34" charset="0"/>
                <a:ea typeface="Avenir"/>
                <a:cs typeface="Avenir"/>
                <a:sym typeface="Avenir"/>
              </a:rPr>
              <a:t> for </a:t>
            </a:r>
            <a:r>
              <a:rPr lang="en-US" b="0" i="0" u="none" strike="noStrike" cap="none" dirty="0">
                <a:solidFill>
                  <a:schemeClr val="lt1"/>
                </a:solidFill>
                <a:latin typeface="Avenir Next LT Pro" panose="020B0504020202020204" pitchFamily="34" charset="0"/>
                <a:ea typeface="Avenir"/>
                <a:cs typeface="Avenir"/>
                <a:sym typeface="Avenir"/>
              </a:rPr>
              <a:t>brewery</a:t>
            </a:r>
            <a:r>
              <a:rPr lang="en-US" sz="1200" b="0" i="0" u="none" strike="noStrike" cap="none" dirty="0">
                <a:solidFill>
                  <a:schemeClr val="lt1"/>
                </a:solidFill>
                <a:latin typeface="Avenir Next LT Pro" panose="020B0504020202020204" pitchFamily="34" charset="0"/>
                <a:ea typeface="Avenir"/>
                <a:cs typeface="Avenir"/>
                <a:sym typeface="Avenir"/>
              </a:rPr>
              <a:t> locations</a:t>
            </a:r>
          </a:p>
          <a:p>
            <a:pPr marL="0" marR="0" lvl="0" indent="0" algn="ctr" rtl="0">
              <a:lnSpc>
                <a:spcPct val="90000"/>
              </a:lnSpc>
              <a:spcBef>
                <a:spcPts val="0"/>
              </a:spcBef>
              <a:spcAft>
                <a:spcPts val="0"/>
              </a:spcAft>
              <a:buClr>
                <a:schemeClr val="lt1"/>
              </a:buClr>
              <a:buSzPts val="1200"/>
              <a:buFont typeface="Avenir"/>
              <a:buNone/>
            </a:pPr>
            <a:r>
              <a:rPr lang="en-US" sz="1200" dirty="0">
                <a:solidFill>
                  <a:schemeClr val="lt1"/>
                </a:solidFill>
                <a:latin typeface="Avenir Next LT Pro" panose="020B0504020202020204" pitchFamily="34" charset="0"/>
                <a:ea typeface="Avenir"/>
                <a:cs typeface="Avenir"/>
                <a:sym typeface="Avenir"/>
              </a:rPr>
              <a:t>(3 features)</a:t>
            </a:r>
            <a:endParaRPr sz="1200" b="0" i="0" u="none" strike="noStrike" cap="none" dirty="0">
              <a:solidFill>
                <a:schemeClr val="lt1"/>
              </a:solidFill>
              <a:latin typeface="Avenir Next LT Pro" panose="020B0504020202020204" pitchFamily="34" charset="0"/>
              <a:ea typeface="Avenir"/>
              <a:cs typeface="Avenir"/>
              <a:sym typeface="Avenir"/>
            </a:endParaRPr>
          </a:p>
        </p:txBody>
      </p:sp>
      <p:sp>
        <p:nvSpPr>
          <p:cNvPr id="325" name="Google Shape;325;p7"/>
          <p:cNvSpPr/>
          <p:nvPr/>
        </p:nvSpPr>
        <p:spPr>
          <a:xfrm rot="18286081">
            <a:off x="4742918" y="2808207"/>
            <a:ext cx="993369"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26" name="Google Shape;326;p7"/>
          <p:cNvSpPr/>
          <p:nvPr/>
        </p:nvSpPr>
        <p:spPr>
          <a:xfrm rot="13884447">
            <a:off x="6672627" y="2808207"/>
            <a:ext cx="1044036"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27" name="Google Shape;327;p7"/>
          <p:cNvCxnSpPr/>
          <p:nvPr/>
        </p:nvCxnSpPr>
        <p:spPr>
          <a:xfrm>
            <a:off x="5522840" y="2400196"/>
            <a:ext cx="148080" cy="0"/>
          </a:xfrm>
          <a:prstGeom prst="straightConnector1">
            <a:avLst/>
          </a:prstGeom>
          <a:noFill/>
          <a:ln w="15875" cap="rnd" cmpd="sng">
            <a:solidFill>
              <a:srgbClr val="7B938B"/>
            </a:solidFill>
            <a:prstDash val="solid"/>
            <a:round/>
            <a:headEnd type="none" w="sm" len="sm"/>
            <a:tailEnd type="none" w="sm" len="sm"/>
          </a:ln>
        </p:spPr>
      </p:cxnSp>
      <p:sp>
        <p:nvSpPr>
          <p:cNvPr id="328" name="Google Shape;328;p7"/>
          <p:cNvSpPr/>
          <p:nvPr/>
        </p:nvSpPr>
        <p:spPr>
          <a:xfrm>
            <a:off x="5670920" y="2085190"/>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9" name="Google Shape;329;p7"/>
          <p:cNvSpPr txBox="1"/>
          <p:nvPr/>
        </p:nvSpPr>
        <p:spPr>
          <a:xfrm>
            <a:off x="5670920" y="2085190"/>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lt2"/>
              </a:buClr>
              <a:buSzPts val="1200"/>
              <a:buFont typeface="Avenir"/>
              <a:buNone/>
            </a:pPr>
            <a:r>
              <a:rPr lang="en-US" b="0" i="0" u="none" strike="noStrike" cap="none" dirty="0">
                <a:solidFill>
                  <a:schemeClr val="lt2"/>
                </a:solidFill>
                <a:latin typeface="Avenir Next LT Pro" panose="020B0504020202020204" pitchFamily="34" charset="0"/>
                <a:ea typeface="Avenir"/>
                <a:cs typeface="Avenir"/>
                <a:sym typeface="Avenir"/>
              </a:rPr>
              <a:t>Remove retired beers</a:t>
            </a:r>
            <a:endParaRPr b="0" i="0" u="none" strike="noStrike" cap="none" dirty="0">
              <a:solidFill>
                <a:schemeClr val="lt2"/>
              </a:solidFill>
              <a:latin typeface="Avenir Next LT Pro" panose="020B0504020202020204" pitchFamily="34" charset="0"/>
              <a:ea typeface="Avenir"/>
              <a:cs typeface="Avenir"/>
              <a:sym typeface="Avenir"/>
            </a:endParaRPr>
          </a:p>
        </p:txBody>
      </p:sp>
      <p:cxnSp>
        <p:nvCxnSpPr>
          <p:cNvPr id="330" name="Google Shape;330;p7"/>
          <p:cNvCxnSpPr/>
          <p:nvPr/>
        </p:nvCxnSpPr>
        <p:spPr>
          <a:xfrm>
            <a:off x="6710782" y="2390036"/>
            <a:ext cx="148080" cy="0"/>
          </a:xfrm>
          <a:prstGeom prst="straightConnector1">
            <a:avLst/>
          </a:prstGeom>
          <a:noFill/>
          <a:ln w="15875" cap="rnd" cmpd="sng">
            <a:solidFill>
              <a:srgbClr val="7B938B"/>
            </a:solidFill>
            <a:prstDash val="solid"/>
            <a:round/>
            <a:headEnd type="none" w="sm" len="sm"/>
            <a:tailEnd type="none" w="sm" len="sm"/>
          </a:ln>
        </p:spPr>
      </p:cxnSp>
      <p:sp>
        <p:nvSpPr>
          <p:cNvPr id="331" name="Google Shape;331;p7"/>
          <p:cNvSpPr/>
          <p:nvPr/>
        </p:nvSpPr>
        <p:spPr>
          <a:xfrm>
            <a:off x="4961605"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2" name="Google Shape;332;p7"/>
          <p:cNvSpPr/>
          <p:nvPr/>
        </p:nvSpPr>
        <p:spPr>
          <a:xfrm rot="10800000">
            <a:off x="6916647"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3" name="Google Shape;333;p7"/>
          <p:cNvCxnSpPr/>
          <p:nvPr/>
        </p:nvCxnSpPr>
        <p:spPr>
          <a:xfrm>
            <a:off x="5570465"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4" name="Google Shape;334;p7"/>
          <p:cNvSpPr/>
          <p:nvPr/>
        </p:nvSpPr>
        <p:spPr>
          <a:xfrm>
            <a:off x="5718545" y="3002067"/>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35" name="Google Shape;335;p7"/>
          <p:cNvSpPr txBox="1"/>
          <p:nvPr/>
        </p:nvSpPr>
        <p:spPr>
          <a:xfrm>
            <a:off x="5677905" y="3002067"/>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2"/>
              </a:buClr>
              <a:buSzPts val="1200"/>
              <a:buFont typeface="Avenir"/>
              <a:buNone/>
            </a:pPr>
            <a:r>
              <a:rPr lang="en-US" b="0" i="0" u="none" strike="noStrike" cap="none" dirty="0">
                <a:solidFill>
                  <a:schemeClr val="accent2"/>
                </a:solidFill>
                <a:latin typeface="Avenir Next LT Pro" panose="020B0504020202020204" pitchFamily="34" charset="0"/>
                <a:ea typeface="Avenir"/>
                <a:cs typeface="Avenir"/>
                <a:sym typeface="Avenir"/>
              </a:rPr>
              <a:t>Remove breweries with no location </a:t>
            </a:r>
            <a:endParaRPr b="0" i="0" u="none" strike="noStrike" cap="none" dirty="0">
              <a:solidFill>
                <a:schemeClr val="accent2"/>
              </a:solidFill>
              <a:latin typeface="Avenir Next LT Pro" panose="020B0504020202020204" pitchFamily="34" charset="0"/>
              <a:ea typeface="Avenir"/>
              <a:cs typeface="Avenir"/>
              <a:sym typeface="Avenir"/>
            </a:endParaRPr>
          </a:p>
        </p:txBody>
      </p:sp>
      <p:cxnSp>
        <p:nvCxnSpPr>
          <p:cNvPr id="336" name="Google Shape;336;p7"/>
          <p:cNvCxnSpPr/>
          <p:nvPr/>
        </p:nvCxnSpPr>
        <p:spPr>
          <a:xfrm>
            <a:off x="6768567"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7" name="Google Shape;337;p7"/>
          <p:cNvSpPr/>
          <p:nvPr/>
        </p:nvSpPr>
        <p:spPr>
          <a:xfrm rot="3576240" flipV="1">
            <a:off x="4730397" y="3804434"/>
            <a:ext cx="978950"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8" name="Google Shape;338;p7"/>
          <p:cNvSpPr/>
          <p:nvPr/>
        </p:nvSpPr>
        <p:spPr>
          <a:xfrm rot="7182267" flipV="1">
            <a:off x="6764453" y="3835930"/>
            <a:ext cx="1005783"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9" name="Google Shape;339;p7"/>
          <p:cNvCxnSpPr/>
          <p:nvPr/>
        </p:nvCxnSpPr>
        <p:spPr>
          <a:xfrm>
            <a:off x="5459026" y="4271216"/>
            <a:ext cx="148080" cy="0"/>
          </a:xfrm>
          <a:prstGeom prst="straightConnector1">
            <a:avLst/>
          </a:prstGeom>
          <a:noFill/>
          <a:ln w="15875" cap="rnd" cmpd="sng">
            <a:solidFill>
              <a:srgbClr val="7B938B"/>
            </a:solidFill>
            <a:prstDash val="solid"/>
            <a:round/>
            <a:headEnd type="none" w="sm" len="sm"/>
            <a:tailEnd type="none" w="sm" len="sm"/>
          </a:ln>
        </p:spPr>
      </p:cxnSp>
      <p:sp>
        <p:nvSpPr>
          <p:cNvPr id="340" name="Google Shape;340;p7"/>
          <p:cNvSpPr/>
          <p:nvPr/>
        </p:nvSpPr>
        <p:spPr>
          <a:xfrm>
            <a:off x="5728070" y="4184532"/>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1" name="Google Shape;341;p7"/>
          <p:cNvSpPr txBox="1"/>
          <p:nvPr/>
        </p:nvSpPr>
        <p:spPr>
          <a:xfrm>
            <a:off x="5681700" y="3869524"/>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3"/>
              </a:buClr>
              <a:buSzPts val="1200"/>
              <a:buFont typeface="Avenir"/>
              <a:buNone/>
            </a:pPr>
            <a:r>
              <a:rPr lang="en-US" b="0" i="0" u="none" strike="noStrike" cap="none" dirty="0">
                <a:solidFill>
                  <a:schemeClr val="accent3"/>
                </a:solidFill>
                <a:latin typeface="Avenir Next LT Pro" panose="020B0504020202020204" pitchFamily="34" charset="0"/>
                <a:ea typeface="Avenir"/>
                <a:cs typeface="Avenir"/>
                <a:sym typeface="Avenir"/>
              </a:rPr>
              <a:t>Remove closed breweries</a:t>
            </a:r>
            <a:endParaRPr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342" name="Google Shape;342;p7"/>
          <p:cNvCxnSpPr/>
          <p:nvPr/>
        </p:nvCxnSpPr>
        <p:spPr>
          <a:xfrm>
            <a:off x="6828892" y="4276019"/>
            <a:ext cx="148080" cy="0"/>
          </a:xfrm>
          <a:prstGeom prst="straightConnector1">
            <a:avLst/>
          </a:prstGeom>
          <a:noFill/>
          <a:ln w="15875" cap="rnd" cmpd="sng">
            <a:solidFill>
              <a:srgbClr val="7B938B"/>
            </a:solidFill>
            <a:prstDash val="solid"/>
            <a:round/>
            <a:headEnd type="none" w="sm" len="sm"/>
            <a:tailEnd type="none" w="sm" len="sm"/>
          </a:ln>
        </p:spPr>
      </p:cxnSp>
      <p:sp>
        <p:nvSpPr>
          <p:cNvPr id="343" name="Google Shape;343;p7"/>
          <p:cNvSpPr/>
          <p:nvPr/>
        </p:nvSpPr>
        <p:spPr>
          <a:xfrm>
            <a:off x="7600760" y="2683636"/>
            <a:ext cx="1266875" cy="1266875"/>
          </a:xfrm>
          <a:prstGeom prst="ellipse">
            <a:avLst/>
          </a:prstGeom>
          <a:solidFill>
            <a:srgbClr val="7A8A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4" name="Google Shape;344;p7"/>
          <p:cNvSpPr txBox="1"/>
          <p:nvPr/>
        </p:nvSpPr>
        <p:spPr>
          <a:xfrm>
            <a:off x="7786290"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Dataset </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13.2k</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records</a:t>
            </a:r>
            <a:endParaRPr b="0" i="0" u="none" strike="noStrike" cap="none" dirty="0">
              <a:solidFill>
                <a:schemeClr val="lt1"/>
              </a:solidFill>
              <a:latin typeface="Avenir Next LT Pro" panose="020B0504020202020204" pitchFamily="34" charset="0"/>
              <a:ea typeface="Avenir"/>
              <a:cs typeface="Avenir"/>
              <a:sym typeface="Avenir"/>
            </a:endParaRPr>
          </a:p>
        </p:txBody>
      </p:sp>
      <p:grpSp>
        <p:nvGrpSpPr>
          <p:cNvPr id="16" name="Group 15">
            <a:extLst>
              <a:ext uri="{FF2B5EF4-FFF2-40B4-BE49-F238E27FC236}">
                <a16:creationId xmlns:a16="http://schemas.microsoft.com/office/drawing/2014/main" id="{2263FD14-88EB-400A-985B-D81F98ADAC6C}"/>
              </a:ext>
            </a:extLst>
          </p:cNvPr>
          <p:cNvGrpSpPr/>
          <p:nvPr/>
        </p:nvGrpSpPr>
        <p:grpSpPr>
          <a:xfrm>
            <a:off x="7851999" y="4723514"/>
            <a:ext cx="1266875" cy="1266875"/>
            <a:chOff x="7851999" y="4855594"/>
            <a:chExt cx="1266875" cy="1266875"/>
          </a:xfrm>
        </p:grpSpPr>
        <p:sp>
          <p:nvSpPr>
            <p:cNvPr id="347" name="Google Shape;347;p7"/>
            <p:cNvSpPr/>
            <p:nvPr/>
          </p:nvSpPr>
          <p:spPr>
            <a:xfrm>
              <a:off x="7851999" y="4855594"/>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8" name="Google Shape;348;p7"/>
            <p:cNvSpPr txBox="1"/>
            <p:nvPr/>
          </p:nvSpPr>
          <p:spPr>
            <a:xfrm>
              <a:off x="8037685" y="5041124"/>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Reduce dataset?</a:t>
              </a:r>
              <a:endParaRPr b="0" i="0" u="none" strike="noStrike" cap="none" dirty="0">
                <a:solidFill>
                  <a:schemeClr val="lt1"/>
                </a:solidFill>
                <a:latin typeface="Avenir Next LT Pro" panose="020B0504020202020204" pitchFamily="34" charset="0"/>
                <a:ea typeface="Avenir"/>
                <a:cs typeface="Avenir"/>
                <a:sym typeface="Avenir"/>
              </a:endParaRPr>
            </a:p>
          </p:txBody>
        </p:sp>
      </p:grpSp>
      <p:grpSp>
        <p:nvGrpSpPr>
          <p:cNvPr id="17" name="Group 16">
            <a:extLst>
              <a:ext uri="{FF2B5EF4-FFF2-40B4-BE49-F238E27FC236}">
                <a16:creationId xmlns:a16="http://schemas.microsoft.com/office/drawing/2014/main" id="{B189A1D5-2DE5-4649-8F16-478BC0B71941}"/>
              </a:ext>
            </a:extLst>
          </p:cNvPr>
          <p:cNvGrpSpPr/>
          <p:nvPr/>
        </p:nvGrpSpPr>
        <p:grpSpPr>
          <a:xfrm>
            <a:off x="10718390" y="4733265"/>
            <a:ext cx="1266875" cy="1266875"/>
            <a:chOff x="10718390" y="4814545"/>
            <a:chExt cx="1266875" cy="1266875"/>
          </a:xfrm>
        </p:grpSpPr>
        <p:sp>
          <p:nvSpPr>
            <p:cNvPr id="349" name="Google Shape;349;p7"/>
            <p:cNvSpPr/>
            <p:nvPr/>
          </p:nvSpPr>
          <p:spPr>
            <a:xfrm>
              <a:off x="10718390" y="4814545"/>
              <a:ext cx="1266875" cy="1266875"/>
            </a:xfrm>
            <a:prstGeom prst="ellipse">
              <a:avLst/>
            </a:prstGeom>
            <a:solidFill>
              <a:srgbClr val="7A7C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50" name="Google Shape;350;p7"/>
            <p:cNvSpPr txBox="1"/>
            <p:nvPr/>
          </p:nvSpPr>
          <p:spPr>
            <a:xfrm>
              <a:off x="10930823" y="5018911"/>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Load static</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csv file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351" name="Google Shape;351;p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52" name="Google Shape;352;p7"/>
          <p:cNvSpPr txBox="1"/>
          <p:nvPr/>
        </p:nvSpPr>
        <p:spPr>
          <a:xfrm>
            <a:off x="674615" y="5533182"/>
            <a:ext cx="959550"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Other ingredients are called adjuncts</a:t>
            </a:r>
            <a:endParaRPr dirty="0">
              <a:latin typeface="Avenir Next LT Pro" panose="020B0504020202020204" pitchFamily="34" charset="0"/>
            </a:endParaRPr>
          </a:p>
        </p:txBody>
      </p:sp>
      <p:sp>
        <p:nvSpPr>
          <p:cNvPr id="51" name="Google Shape;266;p6">
            <a:extLst>
              <a:ext uri="{FF2B5EF4-FFF2-40B4-BE49-F238E27FC236}">
                <a16:creationId xmlns:a16="http://schemas.microsoft.com/office/drawing/2014/main" id="{9A74D208-6582-4B0E-B955-3F3219588B3B}"/>
              </a:ext>
            </a:extLst>
          </p:cNvPr>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Adding Features</a:t>
            </a:r>
            <a:endParaRPr sz="5400" dirty="0">
              <a:latin typeface="Cinzel Regular"/>
              <a:ea typeface="Cinzel Regular"/>
              <a:cs typeface="Cinzel Regular"/>
              <a:sym typeface="Cinzel Regular"/>
            </a:endParaRPr>
          </a:p>
        </p:txBody>
      </p:sp>
      <p:grpSp>
        <p:nvGrpSpPr>
          <p:cNvPr id="14" name="Group 13">
            <a:extLst>
              <a:ext uri="{FF2B5EF4-FFF2-40B4-BE49-F238E27FC236}">
                <a16:creationId xmlns:a16="http://schemas.microsoft.com/office/drawing/2014/main" id="{EF9496BC-6A56-417E-9215-795783CD689C}"/>
              </a:ext>
            </a:extLst>
          </p:cNvPr>
          <p:cNvGrpSpPr/>
          <p:nvPr/>
        </p:nvGrpSpPr>
        <p:grpSpPr>
          <a:xfrm>
            <a:off x="9279123" y="4754355"/>
            <a:ext cx="1266875" cy="1266875"/>
            <a:chOff x="9102569" y="5252706"/>
            <a:chExt cx="1266875" cy="1266875"/>
          </a:xfrm>
        </p:grpSpPr>
        <p:sp>
          <p:nvSpPr>
            <p:cNvPr id="12" name="Google Shape;347;p7">
              <a:extLst>
                <a:ext uri="{FF2B5EF4-FFF2-40B4-BE49-F238E27FC236}">
                  <a16:creationId xmlns:a16="http://schemas.microsoft.com/office/drawing/2014/main" id="{FD7E7A77-1E74-4F78-A224-D31F8A276D67}"/>
                </a:ext>
              </a:extLst>
            </p:cNvPr>
            <p:cNvSpPr/>
            <p:nvPr/>
          </p:nvSpPr>
          <p:spPr>
            <a:xfrm>
              <a:off x="9102569" y="5252706"/>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3" name="Google Shape;348;p7">
              <a:extLst>
                <a:ext uri="{FF2B5EF4-FFF2-40B4-BE49-F238E27FC236}">
                  <a16:creationId xmlns:a16="http://schemas.microsoft.com/office/drawing/2014/main" id="{F14D499C-2907-475E-8A4D-8568489C4C9B}"/>
                </a:ext>
              </a:extLst>
            </p:cNvPr>
            <p:cNvSpPr txBox="1"/>
            <p:nvPr/>
          </p:nvSpPr>
          <p:spPr>
            <a:xfrm>
              <a:off x="9288098" y="5425822"/>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Use of a database?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2" name="Picture 2" descr="Green Check Mark clipart - Hand, Grass, transparent clip art">
            <a:extLst>
              <a:ext uri="{FF2B5EF4-FFF2-40B4-BE49-F238E27FC236}">
                <a16:creationId xmlns:a16="http://schemas.microsoft.com/office/drawing/2014/main" id="{43452D2C-AD81-405D-9798-D71D9B4F20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89763" y="5924175"/>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Machine Learning</a:t>
            </a:r>
            <a:endParaRPr sz="5400" dirty="0">
              <a:latin typeface="Cinzel Regular"/>
              <a:ea typeface="Cinzel Regular"/>
              <a:cs typeface="Cinzel Regular"/>
              <a:sym typeface="Cinzel Regular"/>
            </a:endParaRPr>
          </a:p>
        </p:txBody>
      </p:sp>
      <p:pic>
        <p:nvPicPr>
          <p:cNvPr id="383" name="Google Shape;383;p9"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84" name="Google Shape;384;p9"/>
          <p:cNvSpPr txBox="1"/>
          <p:nvPr/>
        </p:nvSpPr>
        <p:spPr>
          <a:xfrm>
            <a:off x="698534" y="554569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Frosty glasses cause foaming</a:t>
            </a:r>
            <a:endParaRPr dirty="0">
              <a:latin typeface="Avenir Next LT Pro" panose="020B0504020202020204" pitchFamily="34" charset="0"/>
            </a:endParaRPr>
          </a:p>
        </p:txBody>
      </p:sp>
      <p:grpSp>
        <p:nvGrpSpPr>
          <p:cNvPr id="385" name="Google Shape;385;p9"/>
          <p:cNvGrpSpPr/>
          <p:nvPr/>
        </p:nvGrpSpPr>
        <p:grpSpPr>
          <a:xfrm>
            <a:off x="-3330867" y="902048"/>
            <a:ext cx="14786992" cy="6385776"/>
            <a:chOff x="-5362867" y="-821245"/>
            <a:chExt cx="14786992" cy="6385776"/>
          </a:xfrm>
        </p:grpSpPr>
        <p:sp>
          <p:nvSpPr>
            <p:cNvPr id="386" name="Google Shape;386;p9"/>
            <p:cNvSpPr/>
            <p:nvPr/>
          </p:nvSpPr>
          <p:spPr>
            <a:xfrm>
              <a:off x="-5362867" y="-821245"/>
              <a:ext cx="6385776" cy="6385776"/>
            </a:xfrm>
            <a:prstGeom prst="blockArc">
              <a:avLst>
                <a:gd name="adj1" fmla="val 18900000"/>
                <a:gd name="adj2" fmla="val 2700000"/>
                <a:gd name="adj3" fmla="val 338"/>
              </a:avLst>
            </a:prstGeom>
            <a:noFill/>
            <a:ln w="15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7" name="Google Shape;387;p9"/>
            <p:cNvSpPr/>
            <p:nvPr/>
          </p:nvSpPr>
          <p:spPr>
            <a:xfrm>
              <a:off x="535533" y="364663"/>
              <a:ext cx="8888592" cy="729707"/>
            </a:xfrm>
            <a:prstGeom prst="rect">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8" name="Google Shape;388;p9"/>
            <p:cNvSpPr txBox="1"/>
            <p:nvPr/>
          </p:nvSpPr>
          <p:spPr>
            <a:xfrm>
              <a:off x="535533" y="364663"/>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We wanted our model to have the ability to recommend beers outside of rigid styles like “Ale” or “Stout” but aligned to your taste preferences</a:t>
              </a:r>
              <a:endParaRPr lang="en-US" sz="3600" b="0" dirty="0">
                <a:effectLst/>
                <a:latin typeface="Avenir Next LT Pro" panose="020B0504020202020204" pitchFamily="34" charset="0"/>
              </a:endParaRPr>
            </a:p>
          </p:txBody>
        </p:sp>
        <p:sp>
          <p:nvSpPr>
            <p:cNvPr id="389" name="Google Shape;389;p9"/>
            <p:cNvSpPr/>
            <p:nvPr/>
          </p:nvSpPr>
          <p:spPr>
            <a:xfrm>
              <a:off x="79466" y="273450"/>
              <a:ext cx="912133" cy="912133"/>
            </a:xfrm>
            <a:prstGeom prst="ellipse">
              <a:avLst/>
            </a:prstGeom>
            <a:solidFill>
              <a:schemeClr val="lt1"/>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0" name="Google Shape;390;p9"/>
            <p:cNvSpPr/>
            <p:nvPr/>
          </p:nvSpPr>
          <p:spPr>
            <a:xfrm>
              <a:off x="953891" y="1459414"/>
              <a:ext cx="8470234" cy="729707"/>
            </a:xfrm>
            <a:prstGeom prst="rect">
              <a:avLst/>
            </a:prstGeom>
            <a:solidFill>
              <a:srgbClr val="85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1" name="Google Shape;391;p9"/>
            <p:cNvSpPr txBox="1"/>
            <p:nvPr/>
          </p:nvSpPr>
          <p:spPr>
            <a:xfrm>
              <a:off x="953891" y="145941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To answer this, we used K-means Clustering to generate discrete groups to enrich our dataset independent of beer style  </a:t>
              </a:r>
              <a:endParaRPr lang="en-US" sz="3600" b="0" dirty="0">
                <a:effectLst/>
                <a:latin typeface="Avenir Next LT Pro" panose="020B0504020202020204" pitchFamily="34" charset="0"/>
              </a:endParaRPr>
            </a:p>
          </p:txBody>
        </p:sp>
        <p:sp>
          <p:nvSpPr>
            <p:cNvPr id="392" name="Google Shape;392;p9"/>
            <p:cNvSpPr/>
            <p:nvPr/>
          </p:nvSpPr>
          <p:spPr>
            <a:xfrm>
              <a:off x="497824" y="1368200"/>
              <a:ext cx="912133" cy="912133"/>
            </a:xfrm>
            <a:prstGeom prst="ellipse">
              <a:avLst/>
            </a:prstGeom>
            <a:solidFill>
              <a:schemeClr val="lt1"/>
            </a:solidFill>
            <a:ln w="15875" cap="rnd" cmpd="sng">
              <a:solidFill>
                <a:srgbClr val="8578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3" name="Google Shape;393;p9"/>
            <p:cNvSpPr/>
            <p:nvPr/>
          </p:nvSpPr>
          <p:spPr>
            <a:xfrm>
              <a:off x="953891" y="2554164"/>
              <a:ext cx="8470234" cy="729707"/>
            </a:xfrm>
            <a:prstGeom prst="rect">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4" name="Google Shape;394;p9"/>
            <p:cNvSpPr txBox="1"/>
            <p:nvPr/>
          </p:nvSpPr>
          <p:spPr>
            <a:xfrm>
              <a:off x="953891" y="255416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 Our model </a:t>
              </a:r>
              <a:r>
                <a:rPr lang="en-US" sz="1800" b="0" i="0" u="none" strike="noStrike" dirty="0" err="1">
                  <a:solidFill>
                    <a:srgbClr val="FFFFFF"/>
                  </a:solidFill>
                  <a:effectLst/>
                  <a:latin typeface="Avenir Next LT Pro" panose="020B0504020202020204" pitchFamily="34" charset="0"/>
                </a:rPr>
                <a:t>optimised</a:t>
              </a:r>
              <a:r>
                <a:rPr lang="en-US" sz="1800" b="0" i="0" u="none" strike="noStrike" dirty="0">
                  <a:solidFill>
                    <a:srgbClr val="FFFFFF"/>
                  </a:solidFill>
                  <a:effectLst/>
                  <a:latin typeface="Avenir Next LT Pro" panose="020B0504020202020204" pitchFamily="34" charset="0"/>
                </a:rPr>
                <a:t> at 22 clusters, confirmed with a Silhouette Score of 0.61  </a:t>
              </a:r>
              <a:r>
                <a:rPr lang="en-US" sz="1800" b="0" i="0" u="none" strike="noStrike" dirty="0">
                  <a:solidFill>
                    <a:srgbClr val="000000"/>
                  </a:solidFill>
                  <a:effectLst/>
                  <a:latin typeface="Avenir Next LT Pro" panose="020B0504020202020204" pitchFamily="34" charset="0"/>
                </a:rPr>
                <a:t> </a:t>
              </a:r>
              <a:endParaRPr lang="en-US" sz="3600" b="0" dirty="0">
                <a:effectLst/>
                <a:latin typeface="Avenir Next LT Pro" panose="020B0504020202020204" pitchFamily="34" charset="0"/>
              </a:endParaRPr>
            </a:p>
          </p:txBody>
        </p:sp>
        <p:sp>
          <p:nvSpPr>
            <p:cNvPr id="395" name="Google Shape;395;p9"/>
            <p:cNvSpPr/>
            <p:nvPr/>
          </p:nvSpPr>
          <p:spPr>
            <a:xfrm>
              <a:off x="497824" y="2462951"/>
              <a:ext cx="912133" cy="912133"/>
            </a:xfrm>
            <a:prstGeom prst="ellipse">
              <a:avLst/>
            </a:prstGeom>
            <a:solidFill>
              <a:schemeClr val="lt1"/>
            </a:solidFill>
            <a:ln w="15875" cap="rnd" cmpd="sng">
              <a:solidFill>
                <a:srgbClr val="8B7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6" name="Google Shape;396;p9"/>
            <p:cNvSpPr/>
            <p:nvPr/>
          </p:nvSpPr>
          <p:spPr>
            <a:xfrm>
              <a:off x="535533" y="3648915"/>
              <a:ext cx="8888592" cy="729707"/>
            </a:xfrm>
            <a:prstGeom prst="rect">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7" name="Google Shape;397;p9"/>
            <p:cNvSpPr txBox="1"/>
            <p:nvPr/>
          </p:nvSpPr>
          <p:spPr>
            <a:xfrm>
              <a:off x="535533" y="3648915"/>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With our new information fed back into our data we apply a cosine similarity analysis based on user input to predict five different beers</a:t>
              </a:r>
              <a:endParaRPr lang="en-US" sz="3600" b="0" dirty="0">
                <a:effectLst/>
                <a:latin typeface="Avenir Next LT Pro" panose="020B0504020202020204" pitchFamily="34" charset="0"/>
              </a:endParaRPr>
            </a:p>
          </p:txBody>
        </p:sp>
        <p:sp>
          <p:nvSpPr>
            <p:cNvPr id="398" name="Google Shape;398;p9"/>
            <p:cNvSpPr/>
            <p:nvPr/>
          </p:nvSpPr>
          <p:spPr>
            <a:xfrm>
              <a:off x="79466" y="3557701"/>
              <a:ext cx="912133" cy="912133"/>
            </a:xfrm>
            <a:prstGeom prst="ellipse">
              <a:avLst/>
            </a:prstGeom>
            <a:solidFill>
              <a:schemeClr val="lt1"/>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Training the model</a:t>
            </a:r>
            <a:endParaRPr sz="5400">
              <a:latin typeface="Cinzel Regular"/>
              <a:ea typeface="Cinzel Regular"/>
              <a:cs typeface="Cinzel Regular"/>
              <a:sym typeface="Cinzel Regular"/>
            </a:endParaRPr>
          </a:p>
        </p:txBody>
      </p:sp>
      <p:pic>
        <p:nvPicPr>
          <p:cNvPr id="406" name="Google Shape;406;p10"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07" name="Google Shape;407;p10"/>
          <p:cNvSpPr txBox="1"/>
          <p:nvPr/>
        </p:nvSpPr>
        <p:spPr>
          <a:xfrm>
            <a:off x="693404" y="5179494"/>
            <a:ext cx="936104"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1B1B1B"/>
                </a:solidFill>
                <a:latin typeface="Avenir"/>
                <a:ea typeface="Avenir"/>
                <a:cs typeface="Avenir"/>
                <a:sym typeface="Avenir"/>
              </a:rPr>
              <a:t>Storing any kind of beer above 12° C will deteriorate its flavor and quality</a:t>
            </a:r>
            <a:endParaRPr/>
          </a:p>
        </p:txBody>
      </p:sp>
      <p:graphicFrame>
        <p:nvGraphicFramePr>
          <p:cNvPr id="4" name="Diagram 3">
            <a:extLst>
              <a:ext uri="{FF2B5EF4-FFF2-40B4-BE49-F238E27FC236}">
                <a16:creationId xmlns:a16="http://schemas.microsoft.com/office/drawing/2014/main" id="{1CCC3C30-2275-44B6-A513-18FF983415FE}"/>
              </a:ext>
            </a:extLst>
          </p:cNvPr>
          <p:cNvGraphicFramePr/>
          <p:nvPr>
            <p:extLst>
              <p:ext uri="{D42A27DB-BD31-4B8C-83A1-F6EECF244321}">
                <p14:modId xmlns:p14="http://schemas.microsoft.com/office/powerpoint/2010/main" val="140494945"/>
              </p:ext>
            </p:extLst>
          </p:nvPr>
        </p:nvGraphicFramePr>
        <p:xfrm>
          <a:off x="1923325" y="1580050"/>
          <a:ext cx="9575271" cy="5015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526</TotalTime>
  <Words>2092</Words>
  <Application>Microsoft Office PowerPoint</Application>
  <PresentationFormat>Widescreen</PresentationFormat>
  <Paragraphs>239</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Noto Sans Symbols</vt:lpstr>
      <vt:lpstr>Calibri</vt:lpstr>
      <vt:lpstr>Avenir Next LT Pro</vt:lpstr>
      <vt:lpstr>Cinzel Regular</vt:lpstr>
      <vt:lpstr>Lustria</vt:lpstr>
      <vt:lpstr>Arial</vt:lpstr>
      <vt:lpstr>Avenir</vt:lpstr>
      <vt:lpstr>Slate</vt:lpstr>
      <vt:lpstr>PowerPoint Presentation</vt:lpstr>
      <vt:lpstr>PowerPoint Presentation</vt:lpstr>
      <vt:lpstr>Data points</vt:lpstr>
      <vt:lpstr>Data Munging</vt:lpstr>
      <vt:lpstr>Data Extraction</vt:lpstr>
      <vt:lpstr>Data Transformation</vt:lpstr>
      <vt:lpstr>Adding Features</vt:lpstr>
      <vt:lpstr>Machine Learning</vt:lpstr>
      <vt:lpstr>Training the model</vt:lpstr>
      <vt:lpstr>Cluster Optimisation</vt:lpstr>
      <vt:lpstr>Filtering and Selection</vt:lpstr>
      <vt:lpstr>Web App</vt:lpstr>
      <vt:lpstr>Leaflet Visualisation</vt:lpstr>
      <vt:lpstr>Interesting Observations</vt:lpstr>
      <vt:lpstr>Challenges</vt:lpstr>
      <vt:lpstr>More Time</vt:lpstr>
      <vt:lpstr>Future Features</vt:lpstr>
      <vt:lpstr>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48</cp:revision>
  <dcterms:created xsi:type="dcterms:W3CDTF">2020-10-20T10:06:26Z</dcterms:created>
  <dcterms:modified xsi:type="dcterms:W3CDTF">2020-10-30T11:58:11Z</dcterms:modified>
</cp:coreProperties>
</file>